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3" r:id="rId1"/>
  </p:sldMasterIdLst>
  <p:notesMasterIdLst>
    <p:notesMasterId r:id="rId14"/>
  </p:notesMasterIdLst>
  <p:handoutMasterIdLst>
    <p:handoutMasterId r:id="rId15"/>
  </p:handoutMasterIdLst>
  <p:sldIdLst>
    <p:sldId id="266" r:id="rId2"/>
    <p:sldId id="278" r:id="rId3"/>
    <p:sldId id="275" r:id="rId4"/>
    <p:sldId id="257" r:id="rId5"/>
    <p:sldId id="258" r:id="rId6"/>
    <p:sldId id="269" r:id="rId7"/>
    <p:sldId id="277" r:id="rId8"/>
    <p:sldId id="271" r:id="rId9"/>
    <p:sldId id="268" r:id="rId10"/>
    <p:sldId id="260" r:id="rId11"/>
    <p:sldId id="264" r:id="rId12"/>
    <p:sldId id="265" r:id="rId13"/>
  </p:sldIdLst>
  <p:sldSz cx="12192000" cy="6858000"/>
  <p:notesSz cx="6858000" cy="9144000"/>
  <p:embeddedFontLst>
    <p:embeddedFont>
      <p:font typeface="Big Shoulders" pitchFamily="2" charset="0"/>
      <p:regular r:id="rId16"/>
      <p:bold r:id="rId17"/>
    </p:embeddedFont>
    <p:embeddedFont>
      <p:font typeface="Big Shoulders Black" pitchFamily="2" charset="0"/>
      <p:bold r:id="rId18"/>
    </p:embeddedFont>
    <p:embeddedFont>
      <p:font typeface="Big Shoulders ExtraBold" pitchFamily="2" charset="0"/>
      <p:bold r:id="rId19"/>
    </p:embeddedFont>
    <p:embeddedFont>
      <p:font typeface="Big Shoulders ExtraLight" pitchFamily="2" charset="0"/>
      <p:regular r:id="rId20"/>
    </p:embeddedFont>
    <p:embeddedFont>
      <p:font typeface="Big Shoulders Light" pitchFamily="2" charset="0"/>
      <p:regular r:id="rId21"/>
    </p:embeddedFont>
    <p:embeddedFont>
      <p:font typeface="Big Shoulders Medium" pitchFamily="2" charset="0"/>
      <p:regular r:id="rId22"/>
    </p:embeddedFont>
    <p:embeddedFont>
      <p:font typeface="Big Shoulders SemiBold" pitchFamily="2" charset="0"/>
      <p:bold r:id="rId23"/>
    </p:embeddedFont>
    <p:embeddedFont>
      <p:font typeface="Big Shoulders Thin" pitchFamily="2" charset="0"/>
      <p:regular r:id="rId24"/>
    </p:embeddedFont>
    <p:embeddedFont>
      <p:font typeface="Georgia" panose="02040502050405020303" pitchFamily="18" charset="0"/>
      <p:regular r:id="rId25"/>
      <p:bold r:id="rId26"/>
      <p:italic r:id="rId27"/>
      <p:boldItalic r:id="rId28"/>
    </p:embeddedFont>
    <p:embeddedFont>
      <p:font typeface="Montserrat" pitchFamily="2" charset="0"/>
      <p:regular r:id="rId29"/>
      <p:bold r:id="rId30"/>
      <p:italic r:id="rId31"/>
      <p:boldItalic r:id="rId32"/>
    </p:embeddedFont>
    <p:embeddedFont>
      <p:font typeface="Montserrat Black" pitchFamily="2" charset="0"/>
      <p:bold r:id="rId33"/>
      <p:boldItalic r:id="rId34"/>
    </p:embeddedFont>
    <p:embeddedFont>
      <p:font typeface="Montserrat ExtraBold" pitchFamily="2" charset="0"/>
      <p:bold r:id="rId35"/>
      <p:boldItalic r:id="rId36"/>
    </p:embeddedFont>
    <p:embeddedFont>
      <p:font typeface="Montserrat ExtraLight" pitchFamily="2" charset="0"/>
      <p:regular r:id="rId37"/>
      <p:italic r:id="rId38"/>
    </p:embeddedFont>
    <p:embeddedFont>
      <p:font typeface="Montserrat Light" pitchFamily="2" charset="0"/>
      <p:regular r:id="rId39"/>
      <p:italic r:id="rId40"/>
    </p:embeddedFont>
    <p:embeddedFont>
      <p:font typeface="Montserrat Medium" pitchFamily="2" charset="0"/>
      <p:regular r:id="rId41"/>
      <p:italic r:id="rId42"/>
    </p:embeddedFont>
    <p:embeddedFont>
      <p:font typeface="Montserrat SemiBold" pitchFamily="2" charset="0"/>
      <p:bold r:id="rId43"/>
      <p:boldItalic r:id="rId44"/>
    </p:embeddedFont>
    <p:embeddedFont>
      <p:font typeface="Montserrat Thin" pitchFamily="2" charset="0"/>
      <p:regular r:id="rId45"/>
      <p: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D8F"/>
    <a:srgbClr val="FFFFFF"/>
    <a:srgbClr val="8A8D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8027" autoAdjust="0"/>
    <p:restoredTop sz="86301"/>
  </p:normalViewPr>
  <p:slideViewPr>
    <p:cSldViewPr snapToGrid="0">
      <p:cViewPr varScale="1">
        <p:scale>
          <a:sx n="108" d="100"/>
          <a:sy n="108" d="100"/>
        </p:scale>
        <p:origin x="450" y="10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97" d="100"/>
          <a:sy n="97" d="100"/>
        </p:scale>
        <p:origin x="4328"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font" Target="fonts/font24.fntdata"/><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font" Target="fonts/font2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1.fntdata"/><Relationship Id="rId29" Type="http://schemas.openxmlformats.org/officeDocument/2006/relationships/font" Target="fonts/font14.fntdata"/><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font" Target="fonts/font25.fntdata"/><Relationship Id="rId45" Type="http://schemas.openxmlformats.org/officeDocument/2006/relationships/font" Target="fonts/font30.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4" Type="http://schemas.openxmlformats.org/officeDocument/2006/relationships/font" Target="fonts/font2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font" Target="fonts/font28.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 Id="rId46" Type="http://schemas.openxmlformats.org/officeDocument/2006/relationships/font" Target="fonts/font31.fntdata"/><Relationship Id="rId20" Type="http://schemas.openxmlformats.org/officeDocument/2006/relationships/font" Target="fonts/font5.fntdata"/><Relationship Id="rId41"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299D12-1821-52E4-D1D1-BBDF36DF64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FD365A77-27BD-CCFD-4EF8-7B87910EE5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2FAF2A-4F9B-F541-8CB1-D586163B94FF}" type="datetimeFigureOut">
              <a:rPr lang="en-US" smtClean="0">
                <a:latin typeface="Arial" panose="020B0604020202020204" pitchFamily="34" charset="0"/>
              </a:rPr>
              <a:t>10/2/2025</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E0B59D09-E6F1-1DC5-162B-3947FF5E87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A3A3BE3B-3936-1547-9D75-EF87D39A6C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0FB8CB-CEB5-1742-BCA7-1F977F1AD6E1}"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351916340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DAE3E7BF-0B93-B348-A039-12B7BCE5858D}" type="datetimeFigureOut">
              <a:rPr lang="en-US" smtClean="0"/>
              <a:pPr/>
              <a:t>10/2/2025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90A3CBC5-7F0E-E04F-97CF-58380BB3AA10}" type="slidenum">
              <a:rPr lang="en-US" smtClean="0"/>
              <a:pPr/>
              <a:t>‹#›</a:t>
            </a:fld>
            <a:endParaRPr lang="en-US" dirty="0"/>
          </a:p>
        </p:txBody>
      </p:sp>
    </p:spTree>
    <p:extLst>
      <p:ext uri="{BB962C8B-B14F-4D97-AF65-F5344CB8AC3E}">
        <p14:creationId xmlns:p14="http://schemas.microsoft.com/office/powerpoint/2010/main" val="813892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A3CBC5-7F0E-E04F-97CF-58380BB3AA10}" type="slidenum">
              <a:rPr lang="en-US" smtClean="0"/>
              <a:t>3</a:t>
            </a:fld>
            <a:endParaRPr lang="en-US"/>
          </a:p>
        </p:txBody>
      </p:sp>
    </p:spTree>
    <p:extLst>
      <p:ext uri="{BB962C8B-B14F-4D97-AF65-F5344CB8AC3E}">
        <p14:creationId xmlns:p14="http://schemas.microsoft.com/office/powerpoint/2010/main" val="64526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A3CBC5-7F0E-E04F-97CF-58380BB3AA10}" type="slidenum">
              <a:rPr lang="en-US" smtClean="0"/>
              <a:t>7</a:t>
            </a:fld>
            <a:endParaRPr lang="en-US"/>
          </a:p>
        </p:txBody>
      </p:sp>
    </p:spTree>
    <p:extLst>
      <p:ext uri="{BB962C8B-B14F-4D97-AF65-F5344CB8AC3E}">
        <p14:creationId xmlns:p14="http://schemas.microsoft.com/office/powerpoint/2010/main" val="509078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A3CBC5-7F0E-E04F-97CF-58380BB3AA10}" type="slidenum">
              <a:rPr lang="en-US" smtClean="0"/>
              <a:t>10</a:t>
            </a:fld>
            <a:endParaRPr lang="en-US"/>
          </a:p>
        </p:txBody>
      </p:sp>
    </p:spTree>
    <p:extLst>
      <p:ext uri="{BB962C8B-B14F-4D97-AF65-F5344CB8AC3E}">
        <p14:creationId xmlns:p14="http://schemas.microsoft.com/office/powerpoint/2010/main" val="2664376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0.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1">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80828E-BE53-D0A9-197F-00590477338C}"/>
              </a:ext>
            </a:extLst>
          </p:cNvPr>
          <p:cNvSpPr/>
          <p:nvPr userDrawn="1"/>
        </p:nvSpPr>
        <p:spPr>
          <a:xfrm flipV="1">
            <a:off x="0" y="-1"/>
            <a:ext cx="12192000" cy="57531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D6C57D-61F7-877B-60FC-62E0BE8B03EF}"/>
              </a:ext>
            </a:extLst>
          </p:cNvPr>
          <p:cNvSpPr>
            <a:spLocks noGrp="1"/>
          </p:cNvSpPr>
          <p:nvPr>
            <p:ph type="ctrTitle" hasCustomPrompt="1"/>
          </p:nvPr>
        </p:nvSpPr>
        <p:spPr>
          <a:xfrm>
            <a:off x="381000" y="228601"/>
            <a:ext cx="11430001" cy="3200400"/>
          </a:xfrm>
        </p:spPr>
        <p:txBody>
          <a:bodyPr anchor="b">
            <a:normAutofit/>
          </a:bodyPr>
          <a:lstStyle>
            <a:lvl1pPr algn="ctr" fontAlgn="t">
              <a:defRPr sz="6000" b="1" i="0" spc="0" baseline="0">
                <a:solidFill>
                  <a:schemeClr val="bg1"/>
                </a:solidFill>
                <a:latin typeface="Big Shoulders" pitchFamily="2" charset="77"/>
                <a:cs typeface="Arial Narrow" panose="020B0604020202020204" pitchFamily="34" charset="0"/>
              </a:defRPr>
            </a:lvl1pPr>
          </a:lstStyle>
          <a:p>
            <a:r>
              <a:rPr lang="en-US" dirty="0"/>
              <a:t>Cover / title spread</a:t>
            </a:r>
          </a:p>
        </p:txBody>
      </p:sp>
      <p:sp>
        <p:nvSpPr>
          <p:cNvPr id="3" name="Subtitle 2">
            <a:extLst>
              <a:ext uri="{FF2B5EF4-FFF2-40B4-BE49-F238E27FC236}">
                <a16:creationId xmlns:a16="http://schemas.microsoft.com/office/drawing/2014/main" id="{462F81B4-38D8-AE84-2AF9-C0A8DE0ADD6D}"/>
              </a:ext>
            </a:extLst>
          </p:cNvPr>
          <p:cNvSpPr>
            <a:spLocks noGrp="1"/>
          </p:cNvSpPr>
          <p:nvPr>
            <p:ph type="subTitle" idx="1" hasCustomPrompt="1"/>
          </p:nvPr>
        </p:nvSpPr>
        <p:spPr>
          <a:xfrm>
            <a:off x="380997" y="3602039"/>
            <a:ext cx="11430001" cy="969962"/>
          </a:xfrm>
        </p:spPr>
        <p:txBody>
          <a:bodyPr>
            <a:normAutofit/>
          </a:bodyPr>
          <a:lstStyle>
            <a:lvl1pPr marL="0" indent="0" algn="ctr">
              <a:buNone/>
              <a:defRPr sz="2200" b="1" i="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4" name="Slide Number Placeholder 3">
            <a:extLst>
              <a:ext uri="{FF2B5EF4-FFF2-40B4-BE49-F238E27FC236}">
                <a16:creationId xmlns:a16="http://schemas.microsoft.com/office/drawing/2014/main" id="{1EC33616-15C6-F142-B2E4-A4713599147B}"/>
              </a:ext>
            </a:extLst>
          </p:cNvPr>
          <p:cNvSpPr>
            <a:spLocks noGrp="1"/>
          </p:cNvSpPr>
          <p:nvPr>
            <p:ph type="sldNum" sz="quarter" idx="10"/>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59999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Section Break: 1">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80828E-BE53-D0A9-197F-00590477338C}"/>
              </a:ext>
            </a:extLst>
          </p:cNvPr>
          <p:cNvSpPr/>
          <p:nvPr userDrawn="1"/>
        </p:nvSpPr>
        <p:spPr>
          <a:xfrm flipV="1">
            <a:off x="0" y="0"/>
            <a:ext cx="12192000" cy="575310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D6C57D-61F7-877B-60FC-62E0BE8B03EF}"/>
              </a:ext>
            </a:extLst>
          </p:cNvPr>
          <p:cNvSpPr>
            <a:spLocks noGrp="1"/>
          </p:cNvSpPr>
          <p:nvPr>
            <p:ph type="ctrTitle" hasCustomPrompt="1"/>
          </p:nvPr>
        </p:nvSpPr>
        <p:spPr>
          <a:xfrm>
            <a:off x="381000" y="228601"/>
            <a:ext cx="11430000" cy="3200400"/>
          </a:xfrm>
        </p:spPr>
        <p:txBody>
          <a:bodyPr anchor="b"/>
          <a:lstStyle>
            <a:lvl1pPr algn="ctr" fontAlgn="t">
              <a:defRPr sz="6000" b="1" i="0" baseline="0">
                <a:solidFill>
                  <a:schemeClr val="bg1"/>
                </a:solidFill>
                <a:latin typeface="Big Shoulders" pitchFamily="2" charset="77"/>
                <a:cs typeface="Arial Narrow" panose="020B0604020202020204" pitchFamily="34" charset="0"/>
              </a:defRPr>
            </a:lvl1pPr>
          </a:lstStyle>
          <a:p>
            <a:r>
              <a:rPr lang="en-US" dirty="0"/>
              <a:t>Section Break 1</a:t>
            </a:r>
          </a:p>
        </p:txBody>
      </p:sp>
      <p:sp>
        <p:nvSpPr>
          <p:cNvPr id="3" name="Subtitle 2">
            <a:extLst>
              <a:ext uri="{FF2B5EF4-FFF2-40B4-BE49-F238E27FC236}">
                <a16:creationId xmlns:a16="http://schemas.microsoft.com/office/drawing/2014/main" id="{462F81B4-38D8-AE84-2AF9-C0A8DE0ADD6D}"/>
              </a:ext>
            </a:extLst>
          </p:cNvPr>
          <p:cNvSpPr>
            <a:spLocks noGrp="1"/>
          </p:cNvSpPr>
          <p:nvPr>
            <p:ph type="subTitle" idx="1"/>
          </p:nvPr>
        </p:nvSpPr>
        <p:spPr>
          <a:xfrm>
            <a:off x="380999" y="3602038"/>
            <a:ext cx="11429999" cy="2151061"/>
          </a:xfrm>
        </p:spPr>
        <p:txBody>
          <a:bodyPr>
            <a:normAutofit/>
          </a:bodyPr>
          <a:lstStyle>
            <a:lvl1pPr marL="0" indent="0" algn="ctr">
              <a:buNone/>
              <a:defRPr sz="22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3">
            <a:extLst>
              <a:ext uri="{FF2B5EF4-FFF2-40B4-BE49-F238E27FC236}">
                <a16:creationId xmlns:a16="http://schemas.microsoft.com/office/drawing/2014/main" id="{1EC33616-15C6-F142-B2E4-A4713599147B}"/>
              </a:ext>
            </a:extLst>
          </p:cNvPr>
          <p:cNvSpPr>
            <a:spLocks noGrp="1"/>
          </p:cNvSpPr>
          <p:nvPr>
            <p:ph type="sldNum" sz="quarter" idx="10"/>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4777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80828E-BE53-D0A9-197F-00590477338C}"/>
              </a:ext>
            </a:extLst>
          </p:cNvPr>
          <p:cNvSpPr/>
          <p:nvPr userDrawn="1"/>
        </p:nvSpPr>
        <p:spPr>
          <a:xfrm flipV="1">
            <a:off x="0" y="0"/>
            <a:ext cx="12192000" cy="575310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D6C57D-61F7-877B-60FC-62E0BE8B03EF}"/>
              </a:ext>
            </a:extLst>
          </p:cNvPr>
          <p:cNvSpPr>
            <a:spLocks noGrp="1"/>
          </p:cNvSpPr>
          <p:nvPr>
            <p:ph type="ctrTitle" hasCustomPrompt="1"/>
          </p:nvPr>
        </p:nvSpPr>
        <p:spPr>
          <a:xfrm>
            <a:off x="381000" y="228601"/>
            <a:ext cx="11430000" cy="3200400"/>
          </a:xfrm>
        </p:spPr>
        <p:txBody>
          <a:bodyPr anchor="b"/>
          <a:lstStyle>
            <a:lvl1pPr algn="ctr" fontAlgn="t">
              <a:defRPr sz="6000" b="1" i="0" baseline="0">
                <a:solidFill>
                  <a:schemeClr val="bg1"/>
                </a:solidFill>
                <a:latin typeface="Big Shoulders" pitchFamily="2" charset="77"/>
                <a:cs typeface="Arial Narrow" panose="020B0604020202020204" pitchFamily="34" charset="0"/>
              </a:defRPr>
            </a:lvl1pPr>
          </a:lstStyle>
          <a:p>
            <a:r>
              <a:rPr lang="en-US" dirty="0"/>
              <a:t>Section Break 2</a:t>
            </a:r>
          </a:p>
        </p:txBody>
      </p:sp>
      <p:sp>
        <p:nvSpPr>
          <p:cNvPr id="3" name="Subtitle 2">
            <a:extLst>
              <a:ext uri="{FF2B5EF4-FFF2-40B4-BE49-F238E27FC236}">
                <a16:creationId xmlns:a16="http://schemas.microsoft.com/office/drawing/2014/main" id="{462F81B4-38D8-AE84-2AF9-C0A8DE0ADD6D}"/>
              </a:ext>
            </a:extLst>
          </p:cNvPr>
          <p:cNvSpPr>
            <a:spLocks noGrp="1"/>
          </p:cNvSpPr>
          <p:nvPr>
            <p:ph type="subTitle" idx="1"/>
          </p:nvPr>
        </p:nvSpPr>
        <p:spPr>
          <a:xfrm>
            <a:off x="380999" y="3602038"/>
            <a:ext cx="11429999" cy="2151061"/>
          </a:xfrm>
        </p:spPr>
        <p:txBody>
          <a:bodyPr>
            <a:normAutofit/>
          </a:bodyPr>
          <a:lstStyle>
            <a:lvl1pPr marL="0" indent="0" algn="ctr">
              <a:buNone/>
              <a:defRPr sz="22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3">
            <a:extLst>
              <a:ext uri="{FF2B5EF4-FFF2-40B4-BE49-F238E27FC236}">
                <a16:creationId xmlns:a16="http://schemas.microsoft.com/office/drawing/2014/main" id="{1EC33616-15C6-F142-B2E4-A4713599147B}"/>
              </a:ext>
            </a:extLst>
          </p:cNvPr>
          <p:cNvSpPr>
            <a:spLocks noGrp="1"/>
          </p:cNvSpPr>
          <p:nvPr>
            <p:ph type="sldNum" sz="quarter" idx="10"/>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40145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ection Break: 3">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80828E-BE53-D0A9-197F-00590477338C}"/>
              </a:ext>
            </a:extLst>
          </p:cNvPr>
          <p:cNvSpPr/>
          <p:nvPr userDrawn="1"/>
        </p:nvSpPr>
        <p:spPr>
          <a:xfrm flipV="1">
            <a:off x="0" y="0"/>
            <a:ext cx="12192000" cy="575310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D6C57D-61F7-877B-60FC-62E0BE8B03EF}"/>
              </a:ext>
            </a:extLst>
          </p:cNvPr>
          <p:cNvSpPr>
            <a:spLocks noGrp="1"/>
          </p:cNvSpPr>
          <p:nvPr>
            <p:ph type="ctrTitle" hasCustomPrompt="1"/>
          </p:nvPr>
        </p:nvSpPr>
        <p:spPr>
          <a:xfrm>
            <a:off x="381000" y="228601"/>
            <a:ext cx="11430000" cy="3200400"/>
          </a:xfrm>
        </p:spPr>
        <p:txBody>
          <a:bodyPr anchor="b"/>
          <a:lstStyle>
            <a:lvl1pPr algn="ctr" fontAlgn="t">
              <a:defRPr sz="6000" b="1" i="0" baseline="0">
                <a:solidFill>
                  <a:schemeClr val="bg1"/>
                </a:solidFill>
                <a:latin typeface="Big Shoulders" pitchFamily="2" charset="77"/>
                <a:cs typeface="Arial Narrow" panose="020B0604020202020204" pitchFamily="34" charset="0"/>
              </a:defRPr>
            </a:lvl1pPr>
          </a:lstStyle>
          <a:p>
            <a:r>
              <a:rPr lang="en-US" dirty="0"/>
              <a:t>Section Break 3</a:t>
            </a:r>
          </a:p>
        </p:txBody>
      </p:sp>
      <p:sp>
        <p:nvSpPr>
          <p:cNvPr id="3" name="Subtitle 2">
            <a:extLst>
              <a:ext uri="{FF2B5EF4-FFF2-40B4-BE49-F238E27FC236}">
                <a16:creationId xmlns:a16="http://schemas.microsoft.com/office/drawing/2014/main" id="{462F81B4-38D8-AE84-2AF9-C0A8DE0ADD6D}"/>
              </a:ext>
            </a:extLst>
          </p:cNvPr>
          <p:cNvSpPr>
            <a:spLocks noGrp="1"/>
          </p:cNvSpPr>
          <p:nvPr>
            <p:ph type="subTitle" idx="1"/>
          </p:nvPr>
        </p:nvSpPr>
        <p:spPr>
          <a:xfrm>
            <a:off x="380999" y="3602038"/>
            <a:ext cx="11429999" cy="2151061"/>
          </a:xfrm>
        </p:spPr>
        <p:txBody>
          <a:bodyPr>
            <a:normAutofit/>
          </a:bodyPr>
          <a:lstStyle>
            <a:lvl1pPr marL="0" indent="0" algn="ctr">
              <a:buNone/>
              <a:defRPr sz="22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3">
            <a:extLst>
              <a:ext uri="{FF2B5EF4-FFF2-40B4-BE49-F238E27FC236}">
                <a16:creationId xmlns:a16="http://schemas.microsoft.com/office/drawing/2014/main" id="{1EC33616-15C6-F142-B2E4-A4713599147B}"/>
              </a:ext>
            </a:extLst>
          </p:cNvPr>
          <p:cNvSpPr>
            <a:spLocks noGrp="1"/>
          </p:cNvSpPr>
          <p:nvPr>
            <p:ph type="sldNum" sz="quarter" idx="10"/>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41036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ection Break: 4">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80828E-BE53-D0A9-197F-00590477338C}"/>
              </a:ext>
            </a:extLst>
          </p:cNvPr>
          <p:cNvSpPr/>
          <p:nvPr userDrawn="1"/>
        </p:nvSpPr>
        <p:spPr>
          <a:xfrm flipV="1">
            <a:off x="0" y="0"/>
            <a:ext cx="12192000" cy="575310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D6C57D-61F7-877B-60FC-62E0BE8B03EF}"/>
              </a:ext>
            </a:extLst>
          </p:cNvPr>
          <p:cNvSpPr>
            <a:spLocks noGrp="1"/>
          </p:cNvSpPr>
          <p:nvPr>
            <p:ph type="ctrTitle" hasCustomPrompt="1"/>
          </p:nvPr>
        </p:nvSpPr>
        <p:spPr>
          <a:xfrm>
            <a:off x="381000" y="228601"/>
            <a:ext cx="11430000" cy="3200400"/>
          </a:xfrm>
        </p:spPr>
        <p:txBody>
          <a:bodyPr anchor="b"/>
          <a:lstStyle>
            <a:lvl1pPr algn="ctr" fontAlgn="t">
              <a:defRPr sz="6000" b="1" i="0" baseline="0">
                <a:solidFill>
                  <a:schemeClr val="bg1"/>
                </a:solidFill>
                <a:latin typeface="Big Shoulders" pitchFamily="2" charset="77"/>
                <a:cs typeface="Arial Narrow" panose="020B0604020202020204" pitchFamily="34" charset="0"/>
              </a:defRPr>
            </a:lvl1pPr>
          </a:lstStyle>
          <a:p>
            <a:r>
              <a:rPr lang="en-US" dirty="0"/>
              <a:t>Section Break 4</a:t>
            </a:r>
          </a:p>
        </p:txBody>
      </p:sp>
      <p:sp>
        <p:nvSpPr>
          <p:cNvPr id="3" name="Subtitle 2">
            <a:extLst>
              <a:ext uri="{FF2B5EF4-FFF2-40B4-BE49-F238E27FC236}">
                <a16:creationId xmlns:a16="http://schemas.microsoft.com/office/drawing/2014/main" id="{462F81B4-38D8-AE84-2AF9-C0A8DE0ADD6D}"/>
              </a:ext>
            </a:extLst>
          </p:cNvPr>
          <p:cNvSpPr>
            <a:spLocks noGrp="1"/>
          </p:cNvSpPr>
          <p:nvPr>
            <p:ph type="subTitle" idx="1"/>
          </p:nvPr>
        </p:nvSpPr>
        <p:spPr>
          <a:xfrm>
            <a:off x="380999" y="3602038"/>
            <a:ext cx="11429999" cy="2151061"/>
          </a:xfrm>
        </p:spPr>
        <p:txBody>
          <a:bodyPr>
            <a:normAutofit/>
          </a:bodyPr>
          <a:lstStyle>
            <a:lvl1pPr marL="0" indent="0" algn="ctr">
              <a:buNone/>
              <a:defRPr sz="22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3">
            <a:extLst>
              <a:ext uri="{FF2B5EF4-FFF2-40B4-BE49-F238E27FC236}">
                <a16:creationId xmlns:a16="http://schemas.microsoft.com/office/drawing/2014/main" id="{1EC33616-15C6-F142-B2E4-A4713599147B}"/>
              </a:ext>
            </a:extLst>
          </p:cNvPr>
          <p:cNvSpPr>
            <a:spLocks noGrp="1"/>
          </p:cNvSpPr>
          <p:nvPr>
            <p:ph type="sldNum" sz="quarter" idx="10"/>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90483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ection Break: 5">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80828E-BE53-D0A9-197F-00590477338C}"/>
              </a:ext>
            </a:extLst>
          </p:cNvPr>
          <p:cNvSpPr/>
          <p:nvPr userDrawn="1"/>
        </p:nvSpPr>
        <p:spPr>
          <a:xfrm flipV="1">
            <a:off x="0" y="0"/>
            <a:ext cx="12192000" cy="57531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D6C57D-61F7-877B-60FC-62E0BE8B03EF}"/>
              </a:ext>
            </a:extLst>
          </p:cNvPr>
          <p:cNvSpPr>
            <a:spLocks noGrp="1"/>
          </p:cNvSpPr>
          <p:nvPr>
            <p:ph type="ctrTitle" hasCustomPrompt="1"/>
          </p:nvPr>
        </p:nvSpPr>
        <p:spPr>
          <a:xfrm>
            <a:off x="381000" y="228601"/>
            <a:ext cx="11430000" cy="3200400"/>
          </a:xfrm>
        </p:spPr>
        <p:txBody>
          <a:bodyPr anchor="b"/>
          <a:lstStyle>
            <a:lvl1pPr algn="ctr" fontAlgn="t">
              <a:defRPr sz="6000" b="1" i="0" baseline="0">
                <a:solidFill>
                  <a:schemeClr val="bg1"/>
                </a:solidFill>
                <a:latin typeface="Big Shoulders" pitchFamily="2" charset="77"/>
                <a:cs typeface="Arial Narrow" panose="020B0604020202020204" pitchFamily="34" charset="0"/>
              </a:defRPr>
            </a:lvl1pPr>
          </a:lstStyle>
          <a:p>
            <a:r>
              <a:rPr lang="en-US" dirty="0"/>
              <a:t>Section Break 5</a:t>
            </a:r>
          </a:p>
        </p:txBody>
      </p:sp>
      <p:sp>
        <p:nvSpPr>
          <p:cNvPr id="3" name="Subtitle 2">
            <a:extLst>
              <a:ext uri="{FF2B5EF4-FFF2-40B4-BE49-F238E27FC236}">
                <a16:creationId xmlns:a16="http://schemas.microsoft.com/office/drawing/2014/main" id="{462F81B4-38D8-AE84-2AF9-C0A8DE0ADD6D}"/>
              </a:ext>
            </a:extLst>
          </p:cNvPr>
          <p:cNvSpPr>
            <a:spLocks noGrp="1"/>
          </p:cNvSpPr>
          <p:nvPr>
            <p:ph type="subTitle" idx="1"/>
          </p:nvPr>
        </p:nvSpPr>
        <p:spPr>
          <a:xfrm>
            <a:off x="380999" y="3602038"/>
            <a:ext cx="11429999" cy="2151061"/>
          </a:xfrm>
        </p:spPr>
        <p:txBody>
          <a:bodyPr>
            <a:normAutofit/>
          </a:bodyPr>
          <a:lstStyle>
            <a:lvl1pPr marL="0" indent="0" algn="ctr">
              <a:buNone/>
              <a:defRPr sz="22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3">
            <a:extLst>
              <a:ext uri="{FF2B5EF4-FFF2-40B4-BE49-F238E27FC236}">
                <a16:creationId xmlns:a16="http://schemas.microsoft.com/office/drawing/2014/main" id="{1EC33616-15C6-F142-B2E4-A4713599147B}"/>
              </a:ext>
            </a:extLst>
          </p:cNvPr>
          <p:cNvSpPr>
            <a:spLocks noGrp="1"/>
          </p:cNvSpPr>
          <p:nvPr>
            <p:ph type="sldNum" sz="quarter" idx="10"/>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07029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96E4E8-405E-BA5C-1F04-2B9EA8A92A63}"/>
              </a:ext>
            </a:extLst>
          </p:cNvPr>
          <p:cNvSpPr>
            <a:spLocks noGrp="1"/>
          </p:cNvSpPr>
          <p:nvPr>
            <p:ph type="body" idx="1" hasCustomPrompt="1"/>
          </p:nvPr>
        </p:nvSpPr>
        <p:spPr>
          <a:xfrm>
            <a:off x="381000" y="1600200"/>
            <a:ext cx="11430000" cy="636373"/>
          </a:xfrm>
          <a:solidFill>
            <a:schemeClr val="bg1">
              <a:alpha val="0"/>
            </a:schemeClr>
          </a:solidFill>
        </p:spPr>
        <p:txBody>
          <a:bodyPr anchor="b">
            <a:normAutofit/>
          </a:bodyPr>
          <a:lstStyle>
            <a:lvl1pPr marL="0" indent="0">
              <a:buNone/>
              <a:defRPr sz="2200" b="1"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2" name="Title 1">
            <a:extLst>
              <a:ext uri="{FF2B5EF4-FFF2-40B4-BE49-F238E27FC236}">
                <a16:creationId xmlns:a16="http://schemas.microsoft.com/office/drawing/2014/main" id="{E925ECC7-F7F7-251F-DC18-B9994F4E74BF}"/>
              </a:ext>
            </a:extLst>
          </p:cNvPr>
          <p:cNvSpPr>
            <a:spLocks noGrp="1"/>
          </p:cNvSpPr>
          <p:nvPr>
            <p:ph type="title" hasCustomPrompt="1"/>
          </p:nvPr>
        </p:nvSpPr>
        <p:spPr>
          <a:xfrm>
            <a:off x="379022" y="228601"/>
            <a:ext cx="11431978" cy="1371599"/>
          </a:xfrm>
        </p:spPr>
        <p:txBody>
          <a:bodyPr/>
          <a:lstStyle>
            <a:lvl1pPr>
              <a:defRPr baseline="0">
                <a:latin typeface="Big Shoulders" pitchFamily="2" charset="77"/>
              </a:defRPr>
            </a:lvl1pPr>
          </a:lstStyle>
          <a:p>
            <a:r>
              <a:rPr lang="en-US" dirty="0"/>
              <a:t>Text Only: A</a:t>
            </a:r>
          </a:p>
        </p:txBody>
      </p:sp>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cxnSp>
        <p:nvCxnSpPr>
          <p:cNvPr id="13" name="Straight Connector 12">
            <a:extLst>
              <a:ext uri="{FF2B5EF4-FFF2-40B4-BE49-F238E27FC236}">
                <a16:creationId xmlns:a16="http://schemas.microsoft.com/office/drawing/2014/main" id="{F845157D-6CD1-0584-43F0-A3B1F55306AD}"/>
              </a:ext>
            </a:extLst>
          </p:cNvPr>
          <p:cNvCxnSpPr>
            <a:cxnSpLocks/>
          </p:cNvCxnSpPr>
          <p:nvPr userDrawn="1"/>
        </p:nvCxnSpPr>
        <p:spPr>
          <a:xfrm>
            <a:off x="379018" y="1600200"/>
            <a:ext cx="11431982" cy="0"/>
          </a:xfrm>
          <a:prstGeom prst="line">
            <a:avLst/>
          </a:prstGeom>
          <a:ln/>
        </p:spPr>
        <p:style>
          <a:lnRef idx="3">
            <a:schemeClr val="accent2"/>
          </a:lnRef>
          <a:fillRef idx="0">
            <a:schemeClr val="accent2"/>
          </a:fillRef>
          <a:effectRef idx="2">
            <a:schemeClr val="accent2"/>
          </a:effectRef>
          <a:fontRef idx="minor">
            <a:schemeClr val="tx1"/>
          </a:fontRef>
        </p:style>
      </p:cxnSp>
      <p:sp>
        <p:nvSpPr>
          <p:cNvPr id="4" name="Content Placeholder 5">
            <a:extLst>
              <a:ext uri="{FF2B5EF4-FFF2-40B4-BE49-F238E27FC236}">
                <a16:creationId xmlns:a16="http://schemas.microsoft.com/office/drawing/2014/main" id="{96DA1B99-355B-CCC5-5ACE-540724BAACD7}"/>
              </a:ext>
            </a:extLst>
          </p:cNvPr>
          <p:cNvSpPr>
            <a:spLocks noGrp="1"/>
          </p:cNvSpPr>
          <p:nvPr>
            <p:ph sz="quarter" idx="4" hasCustomPrompt="1"/>
          </p:nvPr>
        </p:nvSpPr>
        <p:spPr>
          <a:xfrm>
            <a:off x="379018" y="2236574"/>
            <a:ext cx="11431982" cy="3527618"/>
          </a:xfrm>
        </p:spPr>
        <p:txBody>
          <a:bodyPr>
            <a:normAutofit/>
          </a:bodyPr>
          <a:lstStyle>
            <a:lvl1pPr marL="0" indent="0">
              <a:buNone/>
              <a:defRPr sz="1600" baseline="0"/>
            </a:lvl1pPr>
            <a:lvl4pPr marL="0" indent="0">
              <a:spcBef>
                <a:spcPts val="0"/>
              </a:spcBef>
              <a:buFontTx/>
              <a:buNone/>
              <a:defRPr>
                <a:ln>
                  <a:noFill/>
                </a:ln>
                <a:solidFill>
                  <a:schemeClr val="tx1"/>
                </a:solidFill>
              </a:defRPr>
            </a:lvl4pPr>
          </a:lstStyle>
          <a:p>
            <a:pPr lvl="0"/>
            <a:r>
              <a:rPr lang="en-US" dirty="0"/>
              <a:t>Copy goes here...</a:t>
            </a:r>
          </a:p>
        </p:txBody>
      </p:sp>
    </p:spTree>
    <p:extLst>
      <p:ext uri="{BB962C8B-B14F-4D97-AF65-F5344CB8AC3E}">
        <p14:creationId xmlns:p14="http://schemas.microsoft.com/office/powerpoint/2010/main" val="3534273341"/>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ECC7-F7F7-251F-DC18-B9994F4E74BF}"/>
              </a:ext>
            </a:extLst>
          </p:cNvPr>
          <p:cNvSpPr>
            <a:spLocks noGrp="1"/>
          </p:cNvSpPr>
          <p:nvPr>
            <p:ph type="title" hasCustomPrompt="1"/>
          </p:nvPr>
        </p:nvSpPr>
        <p:spPr>
          <a:xfrm>
            <a:off x="380999" y="228601"/>
            <a:ext cx="11429997" cy="1371599"/>
          </a:xfrm>
        </p:spPr>
        <p:txBody>
          <a:bodyPr/>
          <a:lstStyle/>
          <a:p>
            <a:r>
              <a:rPr lang="en-US" dirty="0"/>
              <a:t>Text only: B</a:t>
            </a:r>
          </a:p>
        </p:txBody>
      </p:sp>
      <p:sp>
        <p:nvSpPr>
          <p:cNvPr id="3" name="Text Placeholder 2">
            <a:extLst>
              <a:ext uri="{FF2B5EF4-FFF2-40B4-BE49-F238E27FC236}">
                <a16:creationId xmlns:a16="http://schemas.microsoft.com/office/drawing/2014/main" id="{F059E1B9-1465-8402-519B-5AD1FD57454F}"/>
              </a:ext>
            </a:extLst>
          </p:cNvPr>
          <p:cNvSpPr>
            <a:spLocks noGrp="1"/>
          </p:cNvSpPr>
          <p:nvPr>
            <p:ph type="body" idx="1" hasCustomPrompt="1"/>
          </p:nvPr>
        </p:nvSpPr>
        <p:spPr>
          <a:xfrm>
            <a:off x="381000" y="1600200"/>
            <a:ext cx="5523471" cy="636373"/>
          </a:xfrm>
          <a:solidFill>
            <a:schemeClr val="bg1">
              <a:alpha val="0"/>
            </a:schemeClr>
          </a:solidFill>
        </p:spPr>
        <p:txBody>
          <a:bodyPr anchor="b">
            <a:normAutofit/>
          </a:bodyPr>
          <a:lstStyle>
            <a:lvl1pPr marL="0" indent="0">
              <a:buNone/>
              <a:defRPr sz="2200" b="1"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Header Column 1</a:t>
            </a:r>
          </a:p>
        </p:txBody>
      </p:sp>
      <p:sp>
        <p:nvSpPr>
          <p:cNvPr id="5" name="Text Placeholder 4">
            <a:extLst>
              <a:ext uri="{FF2B5EF4-FFF2-40B4-BE49-F238E27FC236}">
                <a16:creationId xmlns:a16="http://schemas.microsoft.com/office/drawing/2014/main" id="{3F564969-C887-2417-F86B-C9FD6C6C9A6B}"/>
              </a:ext>
            </a:extLst>
          </p:cNvPr>
          <p:cNvSpPr>
            <a:spLocks noGrp="1"/>
          </p:cNvSpPr>
          <p:nvPr>
            <p:ph type="body" sz="quarter" idx="3" hasCustomPrompt="1"/>
          </p:nvPr>
        </p:nvSpPr>
        <p:spPr>
          <a:xfrm>
            <a:off x="6286500" y="1600200"/>
            <a:ext cx="5524500" cy="636373"/>
          </a:xfrm>
          <a:solidFill>
            <a:schemeClr val="bg1">
              <a:alpha val="0"/>
            </a:schemeClr>
          </a:solidFill>
        </p:spPr>
        <p:txBody>
          <a:bodyPr anchor="b">
            <a:normAutofit/>
          </a:bodyPr>
          <a:lstStyle>
            <a:lvl1pPr marL="0" indent="0" fontAlgn="ctr">
              <a:buNone/>
              <a:defRPr sz="2200" b="1"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Header Column 2</a:t>
            </a:r>
          </a:p>
        </p:txBody>
      </p:sp>
      <p:sp>
        <p:nvSpPr>
          <p:cNvPr id="6" name="Content Placeholder 5">
            <a:extLst>
              <a:ext uri="{FF2B5EF4-FFF2-40B4-BE49-F238E27FC236}">
                <a16:creationId xmlns:a16="http://schemas.microsoft.com/office/drawing/2014/main" id="{8167B83C-A85C-9DDE-C460-6EFF51380A59}"/>
              </a:ext>
            </a:extLst>
          </p:cNvPr>
          <p:cNvSpPr>
            <a:spLocks noGrp="1"/>
          </p:cNvSpPr>
          <p:nvPr>
            <p:ph sz="quarter" idx="4" hasCustomPrompt="1"/>
          </p:nvPr>
        </p:nvSpPr>
        <p:spPr>
          <a:xfrm>
            <a:off x="6286500" y="2236574"/>
            <a:ext cx="5524500" cy="3523160"/>
          </a:xfrm>
        </p:spPr>
        <p:txBody>
          <a:bodyPr/>
          <a:lstStyle>
            <a:lvl4pPr marL="0" indent="0">
              <a:spcBef>
                <a:spcPts val="0"/>
              </a:spcBef>
              <a:buNone/>
              <a:defRPr/>
            </a:lvl4pPr>
          </a:lstStyle>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lvl="0"/>
            <a:endParaRPr lang="en-US" dirty="0"/>
          </a:p>
        </p:txBody>
      </p:sp>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cxnSp>
        <p:nvCxnSpPr>
          <p:cNvPr id="13" name="Straight Connector 12">
            <a:extLst>
              <a:ext uri="{FF2B5EF4-FFF2-40B4-BE49-F238E27FC236}">
                <a16:creationId xmlns:a16="http://schemas.microsoft.com/office/drawing/2014/main" id="{F845157D-6CD1-0584-43F0-A3B1F55306AD}"/>
              </a:ext>
            </a:extLst>
          </p:cNvPr>
          <p:cNvCxnSpPr/>
          <p:nvPr userDrawn="1"/>
        </p:nvCxnSpPr>
        <p:spPr>
          <a:xfrm>
            <a:off x="381000" y="1600200"/>
            <a:ext cx="114300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7" name="Content Placeholder 5">
            <a:extLst>
              <a:ext uri="{FF2B5EF4-FFF2-40B4-BE49-F238E27FC236}">
                <a16:creationId xmlns:a16="http://schemas.microsoft.com/office/drawing/2014/main" id="{7EB3E550-5BB5-D5A2-8E42-031C28E399C8}"/>
              </a:ext>
            </a:extLst>
          </p:cNvPr>
          <p:cNvSpPr>
            <a:spLocks noGrp="1"/>
          </p:cNvSpPr>
          <p:nvPr>
            <p:ph sz="quarter" idx="11" hasCustomPrompt="1"/>
          </p:nvPr>
        </p:nvSpPr>
        <p:spPr>
          <a:xfrm>
            <a:off x="381000" y="2236574"/>
            <a:ext cx="5523470" cy="3527618"/>
          </a:xfrm>
        </p:spPr>
        <p:txBody>
          <a:bodyPr>
            <a:normAutofit/>
          </a:bodyPr>
          <a:lstStyle>
            <a:lvl1pPr marL="0" indent="0">
              <a:buNone/>
              <a:defRPr sz="1600" baseline="0"/>
            </a:lvl1pPr>
            <a:lvl4pPr marL="0" indent="0">
              <a:spcBef>
                <a:spcPts val="0"/>
              </a:spcBef>
              <a:buFontTx/>
              <a:buNone/>
              <a:defRPr>
                <a:ln>
                  <a:noFill/>
                </a:ln>
                <a:solidFill>
                  <a:schemeClr val="tx1"/>
                </a:solidFill>
              </a:defRPr>
            </a:lvl4pPr>
          </a:lstStyle>
          <a:p>
            <a:pPr lvl="0"/>
            <a:r>
              <a:rPr lang="en-US" dirty="0"/>
              <a:t>Intro copy goes here to lead into the bullets.</a:t>
            </a:r>
          </a:p>
        </p:txBody>
      </p:sp>
    </p:spTree>
    <p:extLst>
      <p:ext uri="{BB962C8B-B14F-4D97-AF65-F5344CB8AC3E}">
        <p14:creationId xmlns:p14="http://schemas.microsoft.com/office/powerpoint/2010/main" val="1047540848"/>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ECC7-F7F7-251F-DC18-B9994F4E74BF}"/>
              </a:ext>
            </a:extLst>
          </p:cNvPr>
          <p:cNvSpPr>
            <a:spLocks noGrp="1"/>
          </p:cNvSpPr>
          <p:nvPr>
            <p:ph type="title" hasCustomPrompt="1"/>
          </p:nvPr>
        </p:nvSpPr>
        <p:spPr>
          <a:xfrm>
            <a:off x="380999" y="228601"/>
            <a:ext cx="11429997" cy="1371599"/>
          </a:xfrm>
        </p:spPr>
        <p:txBody>
          <a:bodyPr/>
          <a:lstStyle/>
          <a:p>
            <a:r>
              <a:rPr lang="en-US" dirty="0"/>
              <a:t>Text Only: C</a:t>
            </a:r>
          </a:p>
        </p:txBody>
      </p:sp>
      <p:sp>
        <p:nvSpPr>
          <p:cNvPr id="3" name="Text Placeholder 2">
            <a:extLst>
              <a:ext uri="{FF2B5EF4-FFF2-40B4-BE49-F238E27FC236}">
                <a16:creationId xmlns:a16="http://schemas.microsoft.com/office/drawing/2014/main" id="{F059E1B9-1465-8402-519B-5AD1FD57454F}"/>
              </a:ext>
            </a:extLst>
          </p:cNvPr>
          <p:cNvSpPr>
            <a:spLocks noGrp="1"/>
          </p:cNvSpPr>
          <p:nvPr>
            <p:ph type="body" idx="1" hasCustomPrompt="1"/>
          </p:nvPr>
        </p:nvSpPr>
        <p:spPr>
          <a:xfrm>
            <a:off x="381001" y="1600200"/>
            <a:ext cx="3556000" cy="636373"/>
          </a:xfrm>
          <a:solidFill>
            <a:schemeClr val="bg1">
              <a:alpha val="0"/>
            </a:schemeClr>
          </a:solidFill>
        </p:spPr>
        <p:txBody>
          <a:bodyPr anchor="b">
            <a:normAutofit/>
          </a:bodyPr>
          <a:lstStyle>
            <a:lvl1pPr marL="0" indent="0">
              <a:buNone/>
              <a:defRPr sz="2200" b="1"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Header Column 1</a:t>
            </a:r>
          </a:p>
        </p:txBody>
      </p:sp>
      <p:sp>
        <p:nvSpPr>
          <p:cNvPr id="4" name="Content Placeholder 3">
            <a:extLst>
              <a:ext uri="{FF2B5EF4-FFF2-40B4-BE49-F238E27FC236}">
                <a16:creationId xmlns:a16="http://schemas.microsoft.com/office/drawing/2014/main" id="{BF9B97E0-4FED-F7E2-9446-7D62AB529CE0}"/>
              </a:ext>
            </a:extLst>
          </p:cNvPr>
          <p:cNvSpPr>
            <a:spLocks noGrp="1"/>
          </p:cNvSpPr>
          <p:nvPr>
            <p:ph sz="half" idx="2" hasCustomPrompt="1"/>
          </p:nvPr>
        </p:nvSpPr>
        <p:spPr>
          <a:xfrm>
            <a:off x="380999" y="2236573"/>
            <a:ext cx="3556001" cy="3516527"/>
          </a:xfrm>
        </p:spPr>
        <p:txBody>
          <a:bodyPr/>
          <a:lstStyle>
            <a:lvl4pPr marL="285750" indent="-285750">
              <a:buFont typeface="Arial" panose="020B0604020202020204" pitchFamily="34" charset="0"/>
              <a:buChar char="•"/>
              <a:defRPr baseline="0">
                <a:solidFill>
                  <a:schemeClr val="tx1"/>
                </a:solidFill>
                <a:latin typeface="+mn-lt"/>
              </a:defRPr>
            </a:lvl4pPr>
          </a:lstStyle>
          <a:p>
            <a:pPr lvl="3"/>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lvl="3"/>
            <a:endParaRPr lang="en-US" dirty="0"/>
          </a:p>
        </p:txBody>
      </p:sp>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cxnSp>
        <p:nvCxnSpPr>
          <p:cNvPr id="13" name="Straight Connector 12">
            <a:extLst>
              <a:ext uri="{FF2B5EF4-FFF2-40B4-BE49-F238E27FC236}">
                <a16:creationId xmlns:a16="http://schemas.microsoft.com/office/drawing/2014/main" id="{F845157D-6CD1-0584-43F0-A3B1F55306AD}"/>
              </a:ext>
            </a:extLst>
          </p:cNvPr>
          <p:cNvCxnSpPr/>
          <p:nvPr userDrawn="1"/>
        </p:nvCxnSpPr>
        <p:spPr>
          <a:xfrm>
            <a:off x="381000" y="1600200"/>
            <a:ext cx="114300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1" name="Content Placeholder 3">
            <a:extLst>
              <a:ext uri="{FF2B5EF4-FFF2-40B4-BE49-F238E27FC236}">
                <a16:creationId xmlns:a16="http://schemas.microsoft.com/office/drawing/2014/main" id="{3A7BC0AA-95DB-425A-DF1C-34019A5DBF96}"/>
              </a:ext>
            </a:extLst>
          </p:cNvPr>
          <p:cNvSpPr>
            <a:spLocks noGrp="1"/>
          </p:cNvSpPr>
          <p:nvPr>
            <p:ph sz="half" idx="11" hasCustomPrompt="1"/>
          </p:nvPr>
        </p:nvSpPr>
        <p:spPr>
          <a:xfrm>
            <a:off x="4317999" y="2236573"/>
            <a:ext cx="3556001" cy="3516527"/>
          </a:xfrm>
        </p:spPr>
        <p:txBody>
          <a:bodyPr/>
          <a:lstStyle>
            <a:lvl4pPr marL="285750" indent="-285750">
              <a:buFont typeface="Arial" panose="020B0604020202020204" pitchFamily="34" charset="0"/>
              <a:buChar char="•"/>
              <a:defRPr baseline="0">
                <a:solidFill>
                  <a:schemeClr val="tx1"/>
                </a:solidFill>
                <a:latin typeface="+mn-lt"/>
              </a:defRPr>
            </a:lvl4pPr>
          </a:lstStyle>
          <a:p>
            <a:pPr lvl="3"/>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lvl="3"/>
            <a:endParaRPr lang="en-US" dirty="0"/>
          </a:p>
        </p:txBody>
      </p:sp>
      <p:sp>
        <p:nvSpPr>
          <p:cNvPr id="12" name="Text Placeholder 2">
            <a:extLst>
              <a:ext uri="{FF2B5EF4-FFF2-40B4-BE49-F238E27FC236}">
                <a16:creationId xmlns:a16="http://schemas.microsoft.com/office/drawing/2014/main" id="{7EB853F9-B0A9-AE1F-730A-4ECD633F6535}"/>
              </a:ext>
            </a:extLst>
          </p:cNvPr>
          <p:cNvSpPr>
            <a:spLocks noGrp="1"/>
          </p:cNvSpPr>
          <p:nvPr>
            <p:ph type="body" idx="12" hasCustomPrompt="1"/>
          </p:nvPr>
        </p:nvSpPr>
        <p:spPr>
          <a:xfrm>
            <a:off x="4318001" y="1600200"/>
            <a:ext cx="3556000" cy="636373"/>
          </a:xfrm>
          <a:solidFill>
            <a:schemeClr val="bg1">
              <a:alpha val="0"/>
            </a:schemeClr>
          </a:solidFill>
        </p:spPr>
        <p:txBody>
          <a:bodyPr anchor="b">
            <a:normAutofit/>
          </a:bodyPr>
          <a:lstStyle>
            <a:lvl1pPr marL="0" indent="0">
              <a:buNone/>
              <a:defRPr sz="2200" b="1"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Header Column 2</a:t>
            </a:r>
          </a:p>
        </p:txBody>
      </p:sp>
      <p:sp>
        <p:nvSpPr>
          <p:cNvPr id="15" name="Text Placeholder 2">
            <a:extLst>
              <a:ext uri="{FF2B5EF4-FFF2-40B4-BE49-F238E27FC236}">
                <a16:creationId xmlns:a16="http://schemas.microsoft.com/office/drawing/2014/main" id="{10CA406A-7F55-E53D-187E-27E5CF483414}"/>
              </a:ext>
            </a:extLst>
          </p:cNvPr>
          <p:cNvSpPr>
            <a:spLocks noGrp="1"/>
          </p:cNvSpPr>
          <p:nvPr>
            <p:ph type="body" idx="13" hasCustomPrompt="1"/>
          </p:nvPr>
        </p:nvSpPr>
        <p:spPr>
          <a:xfrm>
            <a:off x="8255000" y="1600200"/>
            <a:ext cx="3556000" cy="636373"/>
          </a:xfrm>
          <a:solidFill>
            <a:schemeClr val="bg1">
              <a:alpha val="0"/>
            </a:schemeClr>
          </a:solidFill>
        </p:spPr>
        <p:txBody>
          <a:bodyPr anchor="b">
            <a:normAutofit/>
          </a:bodyPr>
          <a:lstStyle>
            <a:lvl1pPr marL="0" indent="0">
              <a:buNone/>
              <a:defRPr sz="2200" b="1"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Header Column 3</a:t>
            </a:r>
          </a:p>
        </p:txBody>
      </p:sp>
      <p:sp>
        <p:nvSpPr>
          <p:cNvPr id="16" name="Content Placeholder 3">
            <a:extLst>
              <a:ext uri="{FF2B5EF4-FFF2-40B4-BE49-F238E27FC236}">
                <a16:creationId xmlns:a16="http://schemas.microsoft.com/office/drawing/2014/main" id="{93B4EA98-A54D-ABE5-922F-7DCFBD5C3BE3}"/>
              </a:ext>
            </a:extLst>
          </p:cNvPr>
          <p:cNvSpPr>
            <a:spLocks noGrp="1"/>
          </p:cNvSpPr>
          <p:nvPr>
            <p:ph sz="half" idx="14" hasCustomPrompt="1"/>
          </p:nvPr>
        </p:nvSpPr>
        <p:spPr>
          <a:xfrm>
            <a:off x="8254999" y="2236573"/>
            <a:ext cx="3556001" cy="3516527"/>
          </a:xfrm>
        </p:spPr>
        <p:txBody>
          <a:bodyPr/>
          <a:lstStyle>
            <a:lvl4pPr marL="285750" indent="-285750">
              <a:buFont typeface="Arial" panose="020B0604020202020204" pitchFamily="34" charset="0"/>
              <a:buChar char="•"/>
              <a:defRPr baseline="0">
                <a:solidFill>
                  <a:schemeClr val="tx1"/>
                </a:solidFill>
                <a:latin typeface="+mn-lt"/>
              </a:defRPr>
            </a:lvl4pPr>
          </a:lstStyle>
          <a:p>
            <a:pPr lvl="3"/>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lvl="3"/>
            <a:endParaRPr lang="en-US" dirty="0"/>
          </a:p>
        </p:txBody>
      </p:sp>
    </p:spTree>
    <p:extLst>
      <p:ext uri="{BB962C8B-B14F-4D97-AF65-F5344CB8AC3E}">
        <p14:creationId xmlns:p14="http://schemas.microsoft.com/office/powerpoint/2010/main" val="755574700"/>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mp; Icon: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ECC7-F7F7-251F-DC18-B9994F4E74BF}"/>
              </a:ext>
            </a:extLst>
          </p:cNvPr>
          <p:cNvSpPr>
            <a:spLocks noGrp="1"/>
          </p:cNvSpPr>
          <p:nvPr>
            <p:ph type="title" hasCustomPrompt="1"/>
          </p:nvPr>
        </p:nvSpPr>
        <p:spPr>
          <a:xfrm>
            <a:off x="380999" y="228601"/>
            <a:ext cx="11429997" cy="1371599"/>
          </a:xfrm>
        </p:spPr>
        <p:txBody>
          <a:bodyPr/>
          <a:lstStyle/>
          <a:p>
            <a:r>
              <a:rPr lang="en-US" dirty="0"/>
              <a:t>Text &amp; Icon: A</a:t>
            </a:r>
          </a:p>
        </p:txBody>
      </p:sp>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cxnSp>
        <p:nvCxnSpPr>
          <p:cNvPr id="13" name="Straight Connector 12">
            <a:extLst>
              <a:ext uri="{FF2B5EF4-FFF2-40B4-BE49-F238E27FC236}">
                <a16:creationId xmlns:a16="http://schemas.microsoft.com/office/drawing/2014/main" id="{F845157D-6CD1-0584-43F0-A3B1F55306AD}"/>
              </a:ext>
            </a:extLst>
          </p:cNvPr>
          <p:cNvCxnSpPr/>
          <p:nvPr userDrawn="1"/>
        </p:nvCxnSpPr>
        <p:spPr>
          <a:xfrm>
            <a:off x="381000" y="1600200"/>
            <a:ext cx="114300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9" name="Text Placeholder 4">
            <a:extLst>
              <a:ext uri="{FF2B5EF4-FFF2-40B4-BE49-F238E27FC236}">
                <a16:creationId xmlns:a16="http://schemas.microsoft.com/office/drawing/2014/main" id="{214DE988-3E58-A814-E8E7-007C2B0A19BA}"/>
              </a:ext>
            </a:extLst>
          </p:cNvPr>
          <p:cNvSpPr>
            <a:spLocks noGrp="1"/>
          </p:cNvSpPr>
          <p:nvPr>
            <p:ph type="body" sz="quarter" idx="11" hasCustomPrompt="1"/>
          </p:nvPr>
        </p:nvSpPr>
        <p:spPr>
          <a:xfrm>
            <a:off x="1676384" y="1879240"/>
            <a:ext cx="10134612" cy="636373"/>
          </a:xfrm>
          <a:solidFill>
            <a:schemeClr val="bg1">
              <a:alpha val="0"/>
            </a:schemeClr>
          </a:solidFill>
        </p:spPr>
        <p:txBody>
          <a:bodyPr anchor="b">
            <a:normAutofit/>
          </a:bodyPr>
          <a:lstStyle>
            <a:lvl1pPr marL="0" indent="0" fontAlgn="ctr">
              <a:buNone/>
              <a:defRPr sz="2200" b="1"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Header Column 2</a:t>
            </a:r>
          </a:p>
        </p:txBody>
      </p:sp>
      <p:sp>
        <p:nvSpPr>
          <p:cNvPr id="11" name="Content Placeholder 5">
            <a:extLst>
              <a:ext uri="{FF2B5EF4-FFF2-40B4-BE49-F238E27FC236}">
                <a16:creationId xmlns:a16="http://schemas.microsoft.com/office/drawing/2014/main" id="{4AB45CC6-67FB-646E-8F9F-13355425CEB2}"/>
              </a:ext>
            </a:extLst>
          </p:cNvPr>
          <p:cNvSpPr>
            <a:spLocks noGrp="1"/>
          </p:cNvSpPr>
          <p:nvPr>
            <p:ph sz="quarter" idx="12" hasCustomPrompt="1"/>
          </p:nvPr>
        </p:nvSpPr>
        <p:spPr>
          <a:xfrm>
            <a:off x="1676386" y="2515613"/>
            <a:ext cx="10134610" cy="3244121"/>
          </a:xfrm>
        </p:spPr>
        <p:txBody>
          <a:bodyPr/>
          <a:lstStyle>
            <a:lvl4pPr marL="0" indent="0">
              <a:spcBef>
                <a:spcPts val="0"/>
              </a:spcBef>
              <a:buNone/>
              <a:defRPr/>
            </a:lvl4pPr>
          </a:lstStyle>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Copy and place an icon from the icon library into the image placeholder space. </a:t>
            </a:r>
            <a:br>
              <a:rPr lang="en-US" dirty="0"/>
            </a:br>
            <a:r>
              <a:rPr lang="en-US" dirty="0"/>
              <a:t>Choose an icon that best represents the topic)</a:t>
            </a:r>
          </a:p>
          <a:p>
            <a:pPr lvl="0"/>
            <a:endParaRPr lang="en-US" dirty="0"/>
          </a:p>
        </p:txBody>
      </p:sp>
      <p:sp>
        <p:nvSpPr>
          <p:cNvPr id="14" name="Picture Placeholder 13">
            <a:extLst>
              <a:ext uri="{FF2B5EF4-FFF2-40B4-BE49-F238E27FC236}">
                <a16:creationId xmlns:a16="http://schemas.microsoft.com/office/drawing/2014/main" id="{0246F90B-11E6-FC73-547B-4F992CD0FBF1}"/>
              </a:ext>
            </a:extLst>
          </p:cNvPr>
          <p:cNvSpPr>
            <a:spLocks noGrp="1"/>
          </p:cNvSpPr>
          <p:nvPr>
            <p:ph type="pic" sz="quarter" idx="13"/>
          </p:nvPr>
        </p:nvSpPr>
        <p:spPr>
          <a:xfrm>
            <a:off x="381000" y="1879600"/>
            <a:ext cx="901700" cy="901700"/>
          </a:xfrm>
        </p:spPr>
        <p:txBody>
          <a:bodyPr/>
          <a:lstStyle/>
          <a:p>
            <a:r>
              <a:rPr lang="en-US"/>
              <a:t>Click icon to add picture</a:t>
            </a:r>
            <a:endParaRPr lang="en-US" dirty="0"/>
          </a:p>
        </p:txBody>
      </p:sp>
    </p:spTree>
    <p:extLst>
      <p:ext uri="{BB962C8B-B14F-4D97-AF65-F5344CB8AC3E}">
        <p14:creationId xmlns:p14="http://schemas.microsoft.com/office/powerpoint/2010/main" val="1645334305"/>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mp; Icon: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ECC7-F7F7-251F-DC18-B9994F4E74BF}"/>
              </a:ext>
            </a:extLst>
          </p:cNvPr>
          <p:cNvSpPr>
            <a:spLocks noGrp="1"/>
          </p:cNvSpPr>
          <p:nvPr>
            <p:ph type="title" hasCustomPrompt="1"/>
          </p:nvPr>
        </p:nvSpPr>
        <p:spPr>
          <a:xfrm>
            <a:off x="380999" y="228601"/>
            <a:ext cx="11429997" cy="1371599"/>
          </a:xfrm>
        </p:spPr>
        <p:txBody>
          <a:bodyPr/>
          <a:lstStyle/>
          <a:p>
            <a:r>
              <a:rPr lang="en-US" dirty="0"/>
              <a:t>Text &amp; Icon: B</a:t>
            </a:r>
          </a:p>
        </p:txBody>
      </p:sp>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cxnSp>
        <p:nvCxnSpPr>
          <p:cNvPr id="13" name="Straight Connector 12">
            <a:extLst>
              <a:ext uri="{FF2B5EF4-FFF2-40B4-BE49-F238E27FC236}">
                <a16:creationId xmlns:a16="http://schemas.microsoft.com/office/drawing/2014/main" id="{F845157D-6CD1-0584-43F0-A3B1F55306AD}"/>
              </a:ext>
            </a:extLst>
          </p:cNvPr>
          <p:cNvCxnSpPr/>
          <p:nvPr userDrawn="1"/>
        </p:nvCxnSpPr>
        <p:spPr>
          <a:xfrm>
            <a:off x="381000" y="1600200"/>
            <a:ext cx="114300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9" name="Text Placeholder 4">
            <a:extLst>
              <a:ext uri="{FF2B5EF4-FFF2-40B4-BE49-F238E27FC236}">
                <a16:creationId xmlns:a16="http://schemas.microsoft.com/office/drawing/2014/main" id="{214DE988-3E58-A814-E8E7-007C2B0A19BA}"/>
              </a:ext>
            </a:extLst>
          </p:cNvPr>
          <p:cNvSpPr>
            <a:spLocks noGrp="1"/>
          </p:cNvSpPr>
          <p:nvPr>
            <p:ph type="body" sz="quarter" idx="11" hasCustomPrompt="1"/>
          </p:nvPr>
        </p:nvSpPr>
        <p:spPr>
          <a:xfrm>
            <a:off x="1676384" y="1879240"/>
            <a:ext cx="4229115" cy="636373"/>
          </a:xfrm>
          <a:solidFill>
            <a:schemeClr val="bg1">
              <a:alpha val="0"/>
            </a:schemeClr>
          </a:solidFill>
        </p:spPr>
        <p:txBody>
          <a:bodyPr anchor="b">
            <a:normAutofit/>
          </a:bodyPr>
          <a:lstStyle>
            <a:lvl1pPr marL="0" indent="0" fontAlgn="ctr">
              <a:buNone/>
              <a:defRPr sz="2200" b="1"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Header Column 2</a:t>
            </a:r>
          </a:p>
        </p:txBody>
      </p:sp>
      <p:sp>
        <p:nvSpPr>
          <p:cNvPr id="11" name="Content Placeholder 5">
            <a:extLst>
              <a:ext uri="{FF2B5EF4-FFF2-40B4-BE49-F238E27FC236}">
                <a16:creationId xmlns:a16="http://schemas.microsoft.com/office/drawing/2014/main" id="{4AB45CC6-67FB-646E-8F9F-13355425CEB2}"/>
              </a:ext>
            </a:extLst>
          </p:cNvPr>
          <p:cNvSpPr>
            <a:spLocks noGrp="1"/>
          </p:cNvSpPr>
          <p:nvPr>
            <p:ph sz="quarter" idx="12" hasCustomPrompt="1"/>
          </p:nvPr>
        </p:nvSpPr>
        <p:spPr>
          <a:xfrm>
            <a:off x="1676386" y="2515613"/>
            <a:ext cx="4229114" cy="3244121"/>
          </a:xfrm>
        </p:spPr>
        <p:txBody>
          <a:bodyPr/>
          <a:lstStyle>
            <a:lvl4pPr marL="0" indent="0">
              <a:spcBef>
                <a:spcPts val="0"/>
              </a:spcBef>
              <a:buNone/>
              <a:defRPr/>
            </a:lvl4pPr>
          </a:lstStyle>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lvl="0"/>
            <a:endParaRPr lang="en-US" dirty="0"/>
          </a:p>
        </p:txBody>
      </p:sp>
      <p:sp>
        <p:nvSpPr>
          <p:cNvPr id="14" name="Text Placeholder 4">
            <a:extLst>
              <a:ext uri="{FF2B5EF4-FFF2-40B4-BE49-F238E27FC236}">
                <a16:creationId xmlns:a16="http://schemas.microsoft.com/office/drawing/2014/main" id="{881E0085-F8A2-E882-372E-5E079C94C51D}"/>
              </a:ext>
            </a:extLst>
          </p:cNvPr>
          <p:cNvSpPr>
            <a:spLocks noGrp="1"/>
          </p:cNvSpPr>
          <p:nvPr>
            <p:ph type="body" sz="quarter" idx="13" hasCustomPrompt="1"/>
          </p:nvPr>
        </p:nvSpPr>
        <p:spPr>
          <a:xfrm>
            <a:off x="7582914" y="1879240"/>
            <a:ext cx="4229115" cy="636373"/>
          </a:xfrm>
          <a:solidFill>
            <a:schemeClr val="bg1">
              <a:alpha val="0"/>
            </a:schemeClr>
          </a:solidFill>
        </p:spPr>
        <p:txBody>
          <a:bodyPr anchor="b">
            <a:normAutofit/>
          </a:bodyPr>
          <a:lstStyle>
            <a:lvl1pPr marL="0" indent="0" fontAlgn="ctr">
              <a:buNone/>
              <a:defRPr sz="2200" b="1"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Header Column 2</a:t>
            </a:r>
          </a:p>
        </p:txBody>
      </p:sp>
      <p:sp>
        <p:nvSpPr>
          <p:cNvPr id="15" name="Content Placeholder 5">
            <a:extLst>
              <a:ext uri="{FF2B5EF4-FFF2-40B4-BE49-F238E27FC236}">
                <a16:creationId xmlns:a16="http://schemas.microsoft.com/office/drawing/2014/main" id="{3DEF9679-74CF-1071-9171-4AA0B4AF8D79}"/>
              </a:ext>
            </a:extLst>
          </p:cNvPr>
          <p:cNvSpPr>
            <a:spLocks noGrp="1"/>
          </p:cNvSpPr>
          <p:nvPr>
            <p:ph sz="quarter" idx="14" hasCustomPrompt="1"/>
          </p:nvPr>
        </p:nvSpPr>
        <p:spPr>
          <a:xfrm>
            <a:off x="7582916" y="2515613"/>
            <a:ext cx="4229114" cy="3244121"/>
          </a:xfrm>
        </p:spPr>
        <p:txBody>
          <a:bodyPr/>
          <a:lstStyle>
            <a:lvl4pPr marL="0" indent="0">
              <a:spcBef>
                <a:spcPts val="0"/>
              </a:spcBef>
              <a:buNone/>
              <a:defRPr/>
            </a:lvl4pPr>
          </a:lstStyle>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lvl="0"/>
            <a:endParaRPr lang="en-US" dirty="0"/>
          </a:p>
        </p:txBody>
      </p:sp>
      <p:sp>
        <p:nvSpPr>
          <p:cNvPr id="5" name="Picture Placeholder 13">
            <a:extLst>
              <a:ext uri="{FF2B5EF4-FFF2-40B4-BE49-F238E27FC236}">
                <a16:creationId xmlns:a16="http://schemas.microsoft.com/office/drawing/2014/main" id="{1B0A54C7-5B22-9654-95F6-51842E2552A0}"/>
              </a:ext>
            </a:extLst>
          </p:cNvPr>
          <p:cNvSpPr>
            <a:spLocks noGrp="1"/>
          </p:cNvSpPr>
          <p:nvPr>
            <p:ph type="pic" sz="quarter" idx="15"/>
          </p:nvPr>
        </p:nvSpPr>
        <p:spPr>
          <a:xfrm>
            <a:off x="381000" y="1879600"/>
            <a:ext cx="901700" cy="901700"/>
          </a:xfrm>
        </p:spPr>
        <p:txBody>
          <a:bodyPr/>
          <a:lstStyle/>
          <a:p>
            <a:r>
              <a:rPr lang="en-US"/>
              <a:t>Click icon to add picture</a:t>
            </a:r>
            <a:endParaRPr lang="en-US" dirty="0"/>
          </a:p>
        </p:txBody>
      </p:sp>
      <p:sp>
        <p:nvSpPr>
          <p:cNvPr id="7" name="Picture Placeholder 13">
            <a:extLst>
              <a:ext uri="{FF2B5EF4-FFF2-40B4-BE49-F238E27FC236}">
                <a16:creationId xmlns:a16="http://schemas.microsoft.com/office/drawing/2014/main" id="{820073FE-FE46-CB0C-2E9E-A75EC32C6F0D}"/>
              </a:ext>
            </a:extLst>
          </p:cNvPr>
          <p:cNvSpPr>
            <a:spLocks noGrp="1"/>
          </p:cNvSpPr>
          <p:nvPr>
            <p:ph type="pic" sz="quarter" idx="16"/>
          </p:nvPr>
        </p:nvSpPr>
        <p:spPr>
          <a:xfrm>
            <a:off x="6298324" y="1879600"/>
            <a:ext cx="901700" cy="901700"/>
          </a:xfrm>
        </p:spPr>
        <p:txBody>
          <a:bodyPr/>
          <a:lstStyle/>
          <a:p>
            <a:r>
              <a:rPr lang="en-US"/>
              <a:t>Click icon to add picture</a:t>
            </a:r>
            <a:endParaRPr lang="en-US" dirty="0"/>
          </a:p>
        </p:txBody>
      </p:sp>
    </p:spTree>
    <p:extLst>
      <p:ext uri="{BB962C8B-B14F-4D97-AF65-F5344CB8AC3E}">
        <p14:creationId xmlns:p14="http://schemas.microsoft.com/office/powerpoint/2010/main" val="1062815802"/>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80828E-BE53-D0A9-197F-00590477338C}"/>
              </a:ext>
            </a:extLst>
          </p:cNvPr>
          <p:cNvSpPr/>
          <p:nvPr userDrawn="1"/>
        </p:nvSpPr>
        <p:spPr>
          <a:xfrm flipV="1">
            <a:off x="6286496" y="-1"/>
            <a:ext cx="5905504" cy="57531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D6C57D-61F7-877B-60FC-62E0BE8B03EF}"/>
              </a:ext>
            </a:extLst>
          </p:cNvPr>
          <p:cNvSpPr>
            <a:spLocks noGrp="1"/>
          </p:cNvSpPr>
          <p:nvPr>
            <p:ph type="ctrTitle" hasCustomPrompt="1"/>
          </p:nvPr>
        </p:nvSpPr>
        <p:spPr>
          <a:xfrm>
            <a:off x="6667501" y="228601"/>
            <a:ext cx="5143500" cy="3200400"/>
          </a:xfrm>
        </p:spPr>
        <p:txBody>
          <a:bodyPr anchor="b"/>
          <a:lstStyle>
            <a:lvl1pPr algn="l" fontAlgn="t">
              <a:lnSpc>
                <a:spcPct val="90000"/>
              </a:lnSpc>
              <a:defRPr sz="6000" b="1" i="0" baseline="0">
                <a:solidFill>
                  <a:schemeClr val="bg1"/>
                </a:solidFill>
                <a:latin typeface="Big Shoulders" pitchFamily="2" charset="77"/>
                <a:cs typeface="Arial Narrow" panose="020B0604020202020204" pitchFamily="34" charset="0"/>
              </a:defRPr>
            </a:lvl1pPr>
          </a:lstStyle>
          <a:p>
            <a:r>
              <a:rPr lang="en-US" dirty="0"/>
              <a:t>Cover / title spread</a:t>
            </a:r>
          </a:p>
        </p:txBody>
      </p:sp>
      <p:sp>
        <p:nvSpPr>
          <p:cNvPr id="3" name="Subtitle 2">
            <a:extLst>
              <a:ext uri="{FF2B5EF4-FFF2-40B4-BE49-F238E27FC236}">
                <a16:creationId xmlns:a16="http://schemas.microsoft.com/office/drawing/2014/main" id="{462F81B4-38D8-AE84-2AF9-C0A8DE0ADD6D}"/>
              </a:ext>
            </a:extLst>
          </p:cNvPr>
          <p:cNvSpPr>
            <a:spLocks noGrp="1"/>
          </p:cNvSpPr>
          <p:nvPr>
            <p:ph type="subTitle" idx="1" hasCustomPrompt="1"/>
          </p:nvPr>
        </p:nvSpPr>
        <p:spPr>
          <a:xfrm>
            <a:off x="6667498" y="3602039"/>
            <a:ext cx="5143500" cy="969962"/>
          </a:xfrm>
        </p:spPr>
        <p:txBody>
          <a:bodyPr>
            <a:normAutofit/>
          </a:bodyPr>
          <a:lstStyle>
            <a:lvl1pPr marL="0" indent="0" algn="l">
              <a:buNone/>
              <a:defRPr sz="2200" b="1" i="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4" name="Slide Number Placeholder 3">
            <a:extLst>
              <a:ext uri="{FF2B5EF4-FFF2-40B4-BE49-F238E27FC236}">
                <a16:creationId xmlns:a16="http://schemas.microsoft.com/office/drawing/2014/main" id="{1EC33616-15C6-F142-B2E4-A4713599147B}"/>
              </a:ext>
            </a:extLst>
          </p:cNvPr>
          <p:cNvSpPr>
            <a:spLocks noGrp="1"/>
          </p:cNvSpPr>
          <p:nvPr>
            <p:ph type="sldNum" sz="quarter" idx="10"/>
          </p:nvPr>
        </p:nvSpPr>
        <p:spPr/>
        <p:txBody>
          <a:bodyPr/>
          <a:lstStyle/>
          <a:p>
            <a:fld id="{4FAB73BC-B049-4115-A692-8D63A059BFB8}" type="slidenum">
              <a:rPr lang="en-US" smtClean="0"/>
              <a:pPr/>
              <a:t>‹#›</a:t>
            </a:fld>
            <a:endParaRPr lang="en-US" dirty="0"/>
          </a:p>
        </p:txBody>
      </p:sp>
      <p:sp>
        <p:nvSpPr>
          <p:cNvPr id="6" name="Picture Placeholder 5">
            <a:extLst>
              <a:ext uri="{FF2B5EF4-FFF2-40B4-BE49-F238E27FC236}">
                <a16:creationId xmlns:a16="http://schemas.microsoft.com/office/drawing/2014/main" id="{00B7F78B-EE4A-F339-7857-F670FFA69A8B}"/>
              </a:ext>
            </a:extLst>
          </p:cNvPr>
          <p:cNvSpPr>
            <a:spLocks noGrp="1"/>
          </p:cNvSpPr>
          <p:nvPr>
            <p:ph type="pic" sz="quarter" idx="11"/>
          </p:nvPr>
        </p:nvSpPr>
        <p:spPr>
          <a:xfrm>
            <a:off x="0" y="0"/>
            <a:ext cx="6286500" cy="5753100"/>
          </a:xfrm>
        </p:spPr>
        <p:txBody>
          <a:bodyPr/>
          <a:lstStyle/>
          <a:p>
            <a:r>
              <a:rPr lang="en-US"/>
              <a:t>Click icon to add picture</a:t>
            </a:r>
          </a:p>
        </p:txBody>
      </p:sp>
    </p:spTree>
    <p:extLst>
      <p:ext uri="{BB962C8B-B14F-4D97-AF65-F5344CB8AC3E}">
        <p14:creationId xmlns:p14="http://schemas.microsoft.com/office/powerpoint/2010/main" val="1775620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mp; Icon: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ECC7-F7F7-251F-DC18-B9994F4E74BF}"/>
              </a:ext>
            </a:extLst>
          </p:cNvPr>
          <p:cNvSpPr>
            <a:spLocks noGrp="1"/>
          </p:cNvSpPr>
          <p:nvPr>
            <p:ph type="title" hasCustomPrompt="1"/>
          </p:nvPr>
        </p:nvSpPr>
        <p:spPr>
          <a:xfrm>
            <a:off x="380999" y="228601"/>
            <a:ext cx="11429997" cy="1371599"/>
          </a:xfrm>
        </p:spPr>
        <p:txBody>
          <a:bodyPr/>
          <a:lstStyle/>
          <a:p>
            <a:r>
              <a:rPr lang="en-US" dirty="0"/>
              <a:t>Text &amp; icon: C</a:t>
            </a:r>
          </a:p>
        </p:txBody>
      </p:sp>
      <p:sp>
        <p:nvSpPr>
          <p:cNvPr id="3" name="Text Placeholder 2">
            <a:extLst>
              <a:ext uri="{FF2B5EF4-FFF2-40B4-BE49-F238E27FC236}">
                <a16:creationId xmlns:a16="http://schemas.microsoft.com/office/drawing/2014/main" id="{F059E1B9-1465-8402-519B-5AD1FD57454F}"/>
              </a:ext>
            </a:extLst>
          </p:cNvPr>
          <p:cNvSpPr>
            <a:spLocks noGrp="1"/>
          </p:cNvSpPr>
          <p:nvPr>
            <p:ph type="body" idx="1" hasCustomPrompt="1"/>
          </p:nvPr>
        </p:nvSpPr>
        <p:spPr>
          <a:xfrm>
            <a:off x="381001" y="2792627"/>
            <a:ext cx="3556000" cy="636373"/>
          </a:xfrm>
          <a:solidFill>
            <a:schemeClr val="bg1">
              <a:alpha val="0"/>
            </a:schemeClr>
          </a:solidFill>
        </p:spPr>
        <p:txBody>
          <a:bodyPr anchor="b">
            <a:normAutofit/>
          </a:bodyPr>
          <a:lstStyle>
            <a:lvl1pPr marL="0" indent="0">
              <a:buNone/>
              <a:defRPr sz="2200" b="1"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Header Column 1</a:t>
            </a:r>
          </a:p>
        </p:txBody>
      </p:sp>
      <p:sp>
        <p:nvSpPr>
          <p:cNvPr id="4" name="Content Placeholder 3">
            <a:extLst>
              <a:ext uri="{FF2B5EF4-FFF2-40B4-BE49-F238E27FC236}">
                <a16:creationId xmlns:a16="http://schemas.microsoft.com/office/drawing/2014/main" id="{BF9B97E0-4FED-F7E2-9446-7D62AB529CE0}"/>
              </a:ext>
            </a:extLst>
          </p:cNvPr>
          <p:cNvSpPr>
            <a:spLocks noGrp="1"/>
          </p:cNvSpPr>
          <p:nvPr>
            <p:ph sz="half" idx="2" hasCustomPrompt="1"/>
          </p:nvPr>
        </p:nvSpPr>
        <p:spPr>
          <a:xfrm>
            <a:off x="380999" y="3429001"/>
            <a:ext cx="3556001" cy="2335428"/>
          </a:xfrm>
        </p:spPr>
        <p:txBody>
          <a:bodyPr/>
          <a:lstStyle>
            <a:lvl4pPr marL="285750" indent="-285750">
              <a:buFont typeface="Arial" panose="020B0604020202020204" pitchFamily="34" charset="0"/>
              <a:buChar char="•"/>
              <a:defRPr baseline="0">
                <a:solidFill>
                  <a:schemeClr val="tx1"/>
                </a:solidFill>
                <a:latin typeface="+mn-lt"/>
              </a:defRPr>
            </a:lvl4pPr>
          </a:lstStyle>
          <a:p>
            <a:pPr lvl="3"/>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lvl="3"/>
            <a:endParaRPr lang="en-US" dirty="0"/>
          </a:p>
        </p:txBody>
      </p:sp>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cxnSp>
        <p:nvCxnSpPr>
          <p:cNvPr id="13" name="Straight Connector 12">
            <a:extLst>
              <a:ext uri="{FF2B5EF4-FFF2-40B4-BE49-F238E27FC236}">
                <a16:creationId xmlns:a16="http://schemas.microsoft.com/office/drawing/2014/main" id="{F845157D-6CD1-0584-43F0-A3B1F55306AD}"/>
              </a:ext>
            </a:extLst>
          </p:cNvPr>
          <p:cNvCxnSpPr/>
          <p:nvPr userDrawn="1"/>
        </p:nvCxnSpPr>
        <p:spPr>
          <a:xfrm>
            <a:off x="381000" y="1600200"/>
            <a:ext cx="114300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1" name="Content Placeholder 3">
            <a:extLst>
              <a:ext uri="{FF2B5EF4-FFF2-40B4-BE49-F238E27FC236}">
                <a16:creationId xmlns:a16="http://schemas.microsoft.com/office/drawing/2014/main" id="{3A7BC0AA-95DB-425A-DF1C-34019A5DBF96}"/>
              </a:ext>
            </a:extLst>
          </p:cNvPr>
          <p:cNvSpPr>
            <a:spLocks noGrp="1"/>
          </p:cNvSpPr>
          <p:nvPr>
            <p:ph sz="half" idx="11" hasCustomPrompt="1"/>
          </p:nvPr>
        </p:nvSpPr>
        <p:spPr>
          <a:xfrm>
            <a:off x="4317999" y="3417673"/>
            <a:ext cx="3556001" cy="2335427"/>
          </a:xfrm>
        </p:spPr>
        <p:txBody>
          <a:bodyPr/>
          <a:lstStyle>
            <a:lvl4pPr marL="285750" indent="-285750">
              <a:buFont typeface="Arial" panose="020B0604020202020204" pitchFamily="34" charset="0"/>
              <a:buChar char="•"/>
              <a:defRPr baseline="0">
                <a:solidFill>
                  <a:schemeClr val="tx1"/>
                </a:solidFill>
                <a:latin typeface="+mn-lt"/>
              </a:defRPr>
            </a:lvl4pPr>
          </a:lstStyle>
          <a:p>
            <a:pPr lvl="3"/>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lvl="3"/>
            <a:endParaRPr lang="en-US" dirty="0"/>
          </a:p>
        </p:txBody>
      </p:sp>
      <p:sp>
        <p:nvSpPr>
          <p:cNvPr id="12" name="Text Placeholder 2">
            <a:extLst>
              <a:ext uri="{FF2B5EF4-FFF2-40B4-BE49-F238E27FC236}">
                <a16:creationId xmlns:a16="http://schemas.microsoft.com/office/drawing/2014/main" id="{7EB853F9-B0A9-AE1F-730A-4ECD633F6535}"/>
              </a:ext>
            </a:extLst>
          </p:cNvPr>
          <p:cNvSpPr>
            <a:spLocks noGrp="1"/>
          </p:cNvSpPr>
          <p:nvPr>
            <p:ph type="body" idx="12" hasCustomPrompt="1"/>
          </p:nvPr>
        </p:nvSpPr>
        <p:spPr>
          <a:xfrm>
            <a:off x="4318001" y="2781300"/>
            <a:ext cx="3556000" cy="636373"/>
          </a:xfrm>
          <a:solidFill>
            <a:schemeClr val="bg1">
              <a:alpha val="0"/>
            </a:schemeClr>
          </a:solidFill>
        </p:spPr>
        <p:txBody>
          <a:bodyPr anchor="b">
            <a:normAutofit/>
          </a:bodyPr>
          <a:lstStyle>
            <a:lvl1pPr marL="0" indent="0">
              <a:buNone/>
              <a:defRPr sz="2200" b="1"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Header Column 2</a:t>
            </a:r>
          </a:p>
        </p:txBody>
      </p:sp>
      <p:sp>
        <p:nvSpPr>
          <p:cNvPr id="15" name="Text Placeholder 2">
            <a:extLst>
              <a:ext uri="{FF2B5EF4-FFF2-40B4-BE49-F238E27FC236}">
                <a16:creationId xmlns:a16="http://schemas.microsoft.com/office/drawing/2014/main" id="{10CA406A-7F55-E53D-187E-27E5CF483414}"/>
              </a:ext>
            </a:extLst>
          </p:cNvPr>
          <p:cNvSpPr>
            <a:spLocks noGrp="1"/>
          </p:cNvSpPr>
          <p:nvPr>
            <p:ph type="body" idx="13" hasCustomPrompt="1"/>
          </p:nvPr>
        </p:nvSpPr>
        <p:spPr>
          <a:xfrm>
            <a:off x="8255000" y="2781300"/>
            <a:ext cx="3556000" cy="636373"/>
          </a:xfrm>
          <a:solidFill>
            <a:schemeClr val="bg1">
              <a:alpha val="0"/>
            </a:schemeClr>
          </a:solidFill>
        </p:spPr>
        <p:txBody>
          <a:bodyPr anchor="b">
            <a:normAutofit/>
          </a:bodyPr>
          <a:lstStyle>
            <a:lvl1pPr marL="0" indent="0">
              <a:buNone/>
              <a:defRPr sz="2200" b="1"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Header Column 3</a:t>
            </a:r>
          </a:p>
        </p:txBody>
      </p:sp>
      <p:sp>
        <p:nvSpPr>
          <p:cNvPr id="16" name="Content Placeholder 3">
            <a:extLst>
              <a:ext uri="{FF2B5EF4-FFF2-40B4-BE49-F238E27FC236}">
                <a16:creationId xmlns:a16="http://schemas.microsoft.com/office/drawing/2014/main" id="{93B4EA98-A54D-ABE5-922F-7DCFBD5C3BE3}"/>
              </a:ext>
            </a:extLst>
          </p:cNvPr>
          <p:cNvSpPr>
            <a:spLocks noGrp="1"/>
          </p:cNvSpPr>
          <p:nvPr>
            <p:ph sz="half" idx="14" hasCustomPrompt="1"/>
          </p:nvPr>
        </p:nvSpPr>
        <p:spPr>
          <a:xfrm>
            <a:off x="8254999" y="3417673"/>
            <a:ext cx="3556001" cy="2335427"/>
          </a:xfrm>
        </p:spPr>
        <p:txBody>
          <a:bodyPr/>
          <a:lstStyle>
            <a:lvl4pPr marL="285750" indent="-285750">
              <a:buFont typeface="Arial" panose="020B0604020202020204" pitchFamily="34" charset="0"/>
              <a:buChar char="•"/>
              <a:defRPr baseline="0">
                <a:solidFill>
                  <a:schemeClr val="tx1"/>
                </a:solidFill>
                <a:latin typeface="+mn-lt"/>
              </a:defRPr>
            </a:lvl4pPr>
          </a:lstStyle>
          <a:p>
            <a:pPr lvl="3"/>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lvl="3"/>
            <a:endParaRPr lang="en-US" dirty="0"/>
          </a:p>
        </p:txBody>
      </p:sp>
      <p:sp>
        <p:nvSpPr>
          <p:cNvPr id="7" name="Picture Placeholder 13">
            <a:extLst>
              <a:ext uri="{FF2B5EF4-FFF2-40B4-BE49-F238E27FC236}">
                <a16:creationId xmlns:a16="http://schemas.microsoft.com/office/drawing/2014/main" id="{1041E0FA-8F2F-D01D-E8D8-81F2D816B001}"/>
              </a:ext>
            </a:extLst>
          </p:cNvPr>
          <p:cNvSpPr>
            <a:spLocks noGrp="1"/>
          </p:cNvSpPr>
          <p:nvPr>
            <p:ph type="pic" sz="quarter" idx="16"/>
          </p:nvPr>
        </p:nvSpPr>
        <p:spPr>
          <a:xfrm>
            <a:off x="5651492" y="1879600"/>
            <a:ext cx="901700" cy="901700"/>
          </a:xfrm>
        </p:spPr>
        <p:txBody>
          <a:bodyPr/>
          <a:lstStyle/>
          <a:p>
            <a:r>
              <a:rPr lang="en-US"/>
              <a:t>Click icon to add picture</a:t>
            </a:r>
            <a:endParaRPr lang="en-US" dirty="0"/>
          </a:p>
        </p:txBody>
      </p:sp>
      <p:sp>
        <p:nvSpPr>
          <p:cNvPr id="9" name="Picture Placeholder 13">
            <a:extLst>
              <a:ext uri="{FF2B5EF4-FFF2-40B4-BE49-F238E27FC236}">
                <a16:creationId xmlns:a16="http://schemas.microsoft.com/office/drawing/2014/main" id="{6D893053-5C9D-0FEF-EFE2-F3CE130C2F65}"/>
              </a:ext>
            </a:extLst>
          </p:cNvPr>
          <p:cNvSpPr>
            <a:spLocks noGrp="1"/>
          </p:cNvSpPr>
          <p:nvPr>
            <p:ph type="pic" sz="quarter" idx="17"/>
          </p:nvPr>
        </p:nvSpPr>
        <p:spPr>
          <a:xfrm>
            <a:off x="1710113" y="1879600"/>
            <a:ext cx="901700" cy="901700"/>
          </a:xfrm>
        </p:spPr>
        <p:txBody>
          <a:bodyPr/>
          <a:lstStyle/>
          <a:p>
            <a:r>
              <a:rPr lang="en-US"/>
              <a:t>Click icon to add picture</a:t>
            </a:r>
            <a:endParaRPr lang="en-US" dirty="0"/>
          </a:p>
        </p:txBody>
      </p:sp>
      <p:sp>
        <p:nvSpPr>
          <p:cNvPr id="19" name="Picture Placeholder 13">
            <a:extLst>
              <a:ext uri="{FF2B5EF4-FFF2-40B4-BE49-F238E27FC236}">
                <a16:creationId xmlns:a16="http://schemas.microsoft.com/office/drawing/2014/main" id="{DAB10EF9-A64B-06D7-9780-5D57BEE6C791}"/>
              </a:ext>
            </a:extLst>
          </p:cNvPr>
          <p:cNvSpPr>
            <a:spLocks noGrp="1"/>
          </p:cNvSpPr>
          <p:nvPr>
            <p:ph type="pic" sz="quarter" idx="18"/>
          </p:nvPr>
        </p:nvSpPr>
        <p:spPr>
          <a:xfrm>
            <a:off x="9582362" y="1879600"/>
            <a:ext cx="901700" cy="901700"/>
          </a:xfrm>
        </p:spPr>
        <p:txBody>
          <a:bodyPr/>
          <a:lstStyle/>
          <a:p>
            <a:r>
              <a:rPr lang="en-US"/>
              <a:t>Click icon to add picture</a:t>
            </a:r>
            <a:endParaRPr lang="en-US" dirty="0"/>
          </a:p>
        </p:txBody>
      </p:sp>
    </p:spTree>
    <p:extLst>
      <p:ext uri="{BB962C8B-B14F-4D97-AF65-F5344CB8AC3E}">
        <p14:creationId xmlns:p14="http://schemas.microsoft.com/office/powerpoint/2010/main" val="2042534449"/>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mp; Photo: 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96E4E8-405E-BA5C-1F04-2B9EA8A92A63}"/>
              </a:ext>
            </a:extLst>
          </p:cNvPr>
          <p:cNvSpPr>
            <a:spLocks noGrp="1"/>
          </p:cNvSpPr>
          <p:nvPr>
            <p:ph type="body" idx="1" hasCustomPrompt="1"/>
          </p:nvPr>
        </p:nvSpPr>
        <p:spPr>
          <a:xfrm>
            <a:off x="381000" y="1600200"/>
            <a:ext cx="5523471" cy="636373"/>
          </a:xfrm>
          <a:solidFill>
            <a:schemeClr val="bg1">
              <a:alpha val="0"/>
            </a:schemeClr>
          </a:solidFill>
        </p:spPr>
        <p:txBody>
          <a:bodyPr anchor="b">
            <a:normAutofit/>
          </a:bodyPr>
          <a:lstStyle>
            <a:lvl1pPr marL="0" indent="0">
              <a:buNone/>
              <a:defRPr sz="2200" b="1"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2" name="Title 1">
            <a:extLst>
              <a:ext uri="{FF2B5EF4-FFF2-40B4-BE49-F238E27FC236}">
                <a16:creationId xmlns:a16="http://schemas.microsoft.com/office/drawing/2014/main" id="{E925ECC7-F7F7-251F-DC18-B9994F4E74BF}"/>
              </a:ext>
            </a:extLst>
          </p:cNvPr>
          <p:cNvSpPr>
            <a:spLocks noGrp="1"/>
          </p:cNvSpPr>
          <p:nvPr>
            <p:ph type="title" hasCustomPrompt="1"/>
          </p:nvPr>
        </p:nvSpPr>
        <p:spPr>
          <a:xfrm>
            <a:off x="379022" y="228601"/>
            <a:ext cx="5524496" cy="1371599"/>
          </a:xfrm>
        </p:spPr>
        <p:txBody>
          <a:bodyPr/>
          <a:lstStyle>
            <a:lvl1pPr>
              <a:defRPr/>
            </a:lvl1pPr>
          </a:lstStyle>
          <a:p>
            <a:r>
              <a:rPr lang="en-US" dirty="0"/>
              <a:t>Text &amp; Photo: A</a:t>
            </a:r>
          </a:p>
        </p:txBody>
      </p:sp>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cxnSp>
        <p:nvCxnSpPr>
          <p:cNvPr id="13" name="Straight Connector 12">
            <a:extLst>
              <a:ext uri="{FF2B5EF4-FFF2-40B4-BE49-F238E27FC236}">
                <a16:creationId xmlns:a16="http://schemas.microsoft.com/office/drawing/2014/main" id="{F845157D-6CD1-0584-43F0-A3B1F55306AD}"/>
              </a:ext>
            </a:extLst>
          </p:cNvPr>
          <p:cNvCxnSpPr>
            <a:cxnSpLocks/>
          </p:cNvCxnSpPr>
          <p:nvPr userDrawn="1"/>
        </p:nvCxnSpPr>
        <p:spPr>
          <a:xfrm>
            <a:off x="379018" y="1600200"/>
            <a:ext cx="55245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4" name="Content Placeholder 5">
            <a:extLst>
              <a:ext uri="{FF2B5EF4-FFF2-40B4-BE49-F238E27FC236}">
                <a16:creationId xmlns:a16="http://schemas.microsoft.com/office/drawing/2014/main" id="{96DA1B99-355B-CCC5-5ACE-540724BAACD7}"/>
              </a:ext>
            </a:extLst>
          </p:cNvPr>
          <p:cNvSpPr>
            <a:spLocks noGrp="1"/>
          </p:cNvSpPr>
          <p:nvPr>
            <p:ph sz="quarter" idx="4" hasCustomPrompt="1"/>
          </p:nvPr>
        </p:nvSpPr>
        <p:spPr>
          <a:xfrm>
            <a:off x="379018" y="2236574"/>
            <a:ext cx="5526482" cy="3527618"/>
          </a:xfrm>
        </p:spPr>
        <p:txBody>
          <a:bodyPr>
            <a:normAutofit/>
          </a:bodyPr>
          <a:lstStyle>
            <a:lvl1pPr marL="0" indent="0">
              <a:buNone/>
              <a:defRPr sz="1600" baseline="0"/>
            </a:lvl1pPr>
            <a:lvl4pPr marL="0" indent="0">
              <a:spcBef>
                <a:spcPts val="0"/>
              </a:spcBef>
              <a:buFontTx/>
              <a:buNone/>
              <a:defRPr>
                <a:ln>
                  <a:noFill/>
                </a:ln>
                <a:solidFill>
                  <a:schemeClr val="tx1"/>
                </a:solidFill>
              </a:defRPr>
            </a:lvl4pPr>
          </a:lstStyle>
          <a:p>
            <a:pPr lvl="0"/>
            <a:r>
              <a:rPr lang="en-US" dirty="0"/>
              <a:t>Copy goes here...</a:t>
            </a:r>
          </a:p>
        </p:txBody>
      </p:sp>
      <p:sp>
        <p:nvSpPr>
          <p:cNvPr id="6" name="Picture Placeholder 5">
            <a:extLst>
              <a:ext uri="{FF2B5EF4-FFF2-40B4-BE49-F238E27FC236}">
                <a16:creationId xmlns:a16="http://schemas.microsoft.com/office/drawing/2014/main" id="{40343528-BD7F-F0F2-5305-F4918944F7EB}"/>
              </a:ext>
            </a:extLst>
          </p:cNvPr>
          <p:cNvSpPr>
            <a:spLocks noGrp="1"/>
          </p:cNvSpPr>
          <p:nvPr>
            <p:ph type="pic" sz="quarter" idx="11"/>
          </p:nvPr>
        </p:nvSpPr>
        <p:spPr>
          <a:xfrm>
            <a:off x="6286500" y="0"/>
            <a:ext cx="5905500" cy="5764213"/>
          </a:xfrm>
        </p:spPr>
        <p:txBody>
          <a:bodyPr/>
          <a:lstStyle/>
          <a:p>
            <a:r>
              <a:rPr lang="en-US"/>
              <a:t>Click icon to add picture</a:t>
            </a:r>
          </a:p>
        </p:txBody>
      </p:sp>
    </p:spTree>
    <p:extLst>
      <p:ext uri="{BB962C8B-B14F-4D97-AF65-F5344CB8AC3E}">
        <p14:creationId xmlns:p14="http://schemas.microsoft.com/office/powerpoint/2010/main" val="1483916740"/>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mp; Photo: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ECC7-F7F7-251F-DC18-B9994F4E74BF}"/>
              </a:ext>
            </a:extLst>
          </p:cNvPr>
          <p:cNvSpPr>
            <a:spLocks noGrp="1"/>
          </p:cNvSpPr>
          <p:nvPr>
            <p:ph type="title" hasCustomPrompt="1"/>
          </p:nvPr>
        </p:nvSpPr>
        <p:spPr>
          <a:xfrm>
            <a:off x="6286500" y="228601"/>
            <a:ext cx="5524496" cy="1371599"/>
          </a:xfrm>
        </p:spPr>
        <p:txBody>
          <a:bodyPr/>
          <a:lstStyle/>
          <a:p>
            <a:r>
              <a:rPr lang="en-US" dirty="0"/>
              <a:t>Text &amp; Photo: B</a:t>
            </a:r>
          </a:p>
        </p:txBody>
      </p:sp>
      <p:sp>
        <p:nvSpPr>
          <p:cNvPr id="6" name="Content Placeholder 5">
            <a:extLst>
              <a:ext uri="{FF2B5EF4-FFF2-40B4-BE49-F238E27FC236}">
                <a16:creationId xmlns:a16="http://schemas.microsoft.com/office/drawing/2014/main" id="{8167B83C-A85C-9DDE-C460-6EFF51380A59}"/>
              </a:ext>
            </a:extLst>
          </p:cNvPr>
          <p:cNvSpPr>
            <a:spLocks noGrp="1"/>
          </p:cNvSpPr>
          <p:nvPr>
            <p:ph sz="quarter" idx="4" hasCustomPrompt="1"/>
          </p:nvPr>
        </p:nvSpPr>
        <p:spPr>
          <a:xfrm>
            <a:off x="6286500" y="2236574"/>
            <a:ext cx="5524500" cy="3516526"/>
          </a:xfrm>
        </p:spPr>
        <p:txBody>
          <a:bodyPr/>
          <a:lstStyle>
            <a:lvl1pPr marL="0" indent="0">
              <a:buNone/>
              <a:defRPr/>
            </a:lvl1pPr>
            <a:lvl4pPr marL="0" indent="0">
              <a:spcBef>
                <a:spcPts val="0"/>
              </a:spcBef>
              <a:buFont typeface="+mj-lt"/>
              <a:buNone/>
              <a:defRPr>
                <a:ln>
                  <a:noFill/>
                </a:ln>
                <a:solidFill>
                  <a:schemeClr val="tx1"/>
                </a:solidFill>
              </a:defRPr>
            </a:lvl4pPr>
          </a:lstStyle>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Bullets</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Bullets</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Bullets</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Bullets</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Bullets</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Bullets</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Bullets</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Bullets</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Bullets</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Bullets</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Bullets</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cxnSp>
        <p:nvCxnSpPr>
          <p:cNvPr id="13" name="Straight Connector 12">
            <a:extLst>
              <a:ext uri="{FF2B5EF4-FFF2-40B4-BE49-F238E27FC236}">
                <a16:creationId xmlns:a16="http://schemas.microsoft.com/office/drawing/2014/main" id="{F845157D-6CD1-0584-43F0-A3B1F55306AD}"/>
              </a:ext>
            </a:extLst>
          </p:cNvPr>
          <p:cNvCxnSpPr>
            <a:cxnSpLocks/>
          </p:cNvCxnSpPr>
          <p:nvPr userDrawn="1"/>
        </p:nvCxnSpPr>
        <p:spPr>
          <a:xfrm>
            <a:off x="6286500" y="1600200"/>
            <a:ext cx="55245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3" name="Text Placeholder 4">
            <a:extLst>
              <a:ext uri="{FF2B5EF4-FFF2-40B4-BE49-F238E27FC236}">
                <a16:creationId xmlns:a16="http://schemas.microsoft.com/office/drawing/2014/main" id="{491B5337-98B3-6310-A561-2D2CB43B64FD}"/>
              </a:ext>
            </a:extLst>
          </p:cNvPr>
          <p:cNvSpPr>
            <a:spLocks noGrp="1"/>
          </p:cNvSpPr>
          <p:nvPr>
            <p:ph type="body" sz="quarter" idx="3" hasCustomPrompt="1"/>
          </p:nvPr>
        </p:nvSpPr>
        <p:spPr>
          <a:xfrm>
            <a:off x="6286500" y="1600200"/>
            <a:ext cx="5524500" cy="636373"/>
          </a:xfrm>
          <a:solidFill>
            <a:schemeClr val="bg1">
              <a:alpha val="0"/>
            </a:schemeClr>
          </a:solidFill>
        </p:spPr>
        <p:txBody>
          <a:bodyPr anchor="b"/>
          <a:lstStyle>
            <a:lvl1pPr marL="0" indent="0" fontAlgn="ctr">
              <a:buNone/>
              <a:defRPr sz="2400" b="1"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5" name="Picture Placeholder 4">
            <a:extLst>
              <a:ext uri="{FF2B5EF4-FFF2-40B4-BE49-F238E27FC236}">
                <a16:creationId xmlns:a16="http://schemas.microsoft.com/office/drawing/2014/main" id="{3A2A929F-2F88-4D75-E8B6-1610883E2AC2}"/>
              </a:ext>
            </a:extLst>
          </p:cNvPr>
          <p:cNvSpPr>
            <a:spLocks noGrp="1"/>
          </p:cNvSpPr>
          <p:nvPr>
            <p:ph type="pic" sz="quarter" idx="11"/>
          </p:nvPr>
        </p:nvSpPr>
        <p:spPr>
          <a:xfrm>
            <a:off x="0" y="0"/>
            <a:ext cx="5905500" cy="5753100"/>
          </a:xfrm>
        </p:spPr>
        <p:txBody>
          <a:bodyPr/>
          <a:lstStyle/>
          <a:p>
            <a:r>
              <a:rPr lang="en-US"/>
              <a:t>Click icon to add picture</a:t>
            </a:r>
          </a:p>
        </p:txBody>
      </p:sp>
    </p:spTree>
    <p:extLst>
      <p:ext uri="{BB962C8B-B14F-4D97-AF65-F5344CB8AC3E}">
        <p14:creationId xmlns:p14="http://schemas.microsoft.com/office/powerpoint/2010/main" val="2513892156"/>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mp; Photo: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ECC7-F7F7-251F-DC18-B9994F4E74BF}"/>
              </a:ext>
            </a:extLst>
          </p:cNvPr>
          <p:cNvSpPr>
            <a:spLocks noGrp="1"/>
          </p:cNvSpPr>
          <p:nvPr>
            <p:ph type="title" hasCustomPrompt="1"/>
          </p:nvPr>
        </p:nvSpPr>
        <p:spPr>
          <a:xfrm>
            <a:off x="379022" y="228601"/>
            <a:ext cx="7469578" cy="1371599"/>
          </a:xfrm>
        </p:spPr>
        <p:txBody>
          <a:bodyPr/>
          <a:lstStyle/>
          <a:p>
            <a:r>
              <a:rPr lang="en-US" dirty="0"/>
              <a:t>Text &amp; Photo: C</a:t>
            </a:r>
          </a:p>
        </p:txBody>
      </p:sp>
      <p:sp>
        <p:nvSpPr>
          <p:cNvPr id="6" name="Content Placeholder 5">
            <a:extLst>
              <a:ext uri="{FF2B5EF4-FFF2-40B4-BE49-F238E27FC236}">
                <a16:creationId xmlns:a16="http://schemas.microsoft.com/office/drawing/2014/main" id="{8167B83C-A85C-9DDE-C460-6EFF51380A59}"/>
              </a:ext>
            </a:extLst>
          </p:cNvPr>
          <p:cNvSpPr>
            <a:spLocks noGrp="1"/>
          </p:cNvSpPr>
          <p:nvPr>
            <p:ph sz="quarter" idx="4" hasCustomPrompt="1"/>
          </p:nvPr>
        </p:nvSpPr>
        <p:spPr>
          <a:xfrm>
            <a:off x="381000" y="2236574"/>
            <a:ext cx="3543300" cy="3527618"/>
          </a:xfrm>
        </p:spPr>
        <p:txBody>
          <a:bodyPr>
            <a:normAutofit/>
          </a:bodyPr>
          <a:lstStyle>
            <a:lvl1pPr marL="0" indent="0">
              <a:buNone/>
              <a:defRPr sz="1600" baseline="0"/>
            </a:lvl1pPr>
            <a:lvl4pPr marL="0" indent="0">
              <a:spcBef>
                <a:spcPts val="0"/>
              </a:spcBef>
              <a:buFontTx/>
              <a:buNone/>
              <a:defRPr>
                <a:ln>
                  <a:noFill/>
                </a:ln>
                <a:solidFill>
                  <a:schemeClr val="tx1"/>
                </a:solidFill>
              </a:defRPr>
            </a:lvl4pPr>
          </a:lstStyle>
          <a:p>
            <a:pPr lvl="0"/>
            <a:r>
              <a:rPr lang="en-US" dirty="0"/>
              <a:t>Copy goes here…</a:t>
            </a:r>
          </a:p>
        </p:txBody>
      </p:sp>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cxnSp>
        <p:nvCxnSpPr>
          <p:cNvPr id="13" name="Straight Connector 12">
            <a:extLst>
              <a:ext uri="{FF2B5EF4-FFF2-40B4-BE49-F238E27FC236}">
                <a16:creationId xmlns:a16="http://schemas.microsoft.com/office/drawing/2014/main" id="{F845157D-6CD1-0584-43F0-A3B1F55306AD}"/>
              </a:ext>
            </a:extLst>
          </p:cNvPr>
          <p:cNvCxnSpPr>
            <a:cxnSpLocks/>
          </p:cNvCxnSpPr>
          <p:nvPr userDrawn="1"/>
        </p:nvCxnSpPr>
        <p:spPr>
          <a:xfrm>
            <a:off x="379018" y="1600200"/>
            <a:ext cx="7469582" cy="0"/>
          </a:xfrm>
          <a:prstGeom prst="line">
            <a:avLst/>
          </a:prstGeom>
          <a:ln/>
        </p:spPr>
        <p:style>
          <a:lnRef idx="3">
            <a:schemeClr val="accent2"/>
          </a:lnRef>
          <a:fillRef idx="0">
            <a:schemeClr val="accent2"/>
          </a:fillRef>
          <a:effectRef idx="2">
            <a:schemeClr val="accent2"/>
          </a:effectRef>
          <a:fontRef idx="minor">
            <a:schemeClr val="tx1"/>
          </a:fontRef>
        </p:style>
      </p:cxnSp>
      <p:sp>
        <p:nvSpPr>
          <p:cNvPr id="8" name="Text Placeholder 2">
            <a:extLst>
              <a:ext uri="{FF2B5EF4-FFF2-40B4-BE49-F238E27FC236}">
                <a16:creationId xmlns:a16="http://schemas.microsoft.com/office/drawing/2014/main" id="{1632EE95-B8B1-8A0D-5FCB-CE59CC581B2F}"/>
              </a:ext>
            </a:extLst>
          </p:cNvPr>
          <p:cNvSpPr>
            <a:spLocks noGrp="1"/>
          </p:cNvSpPr>
          <p:nvPr>
            <p:ph type="body" idx="1" hasCustomPrompt="1"/>
          </p:nvPr>
        </p:nvSpPr>
        <p:spPr>
          <a:xfrm>
            <a:off x="381000" y="1600200"/>
            <a:ext cx="7467600" cy="636373"/>
          </a:xfrm>
          <a:solidFill>
            <a:schemeClr val="bg1">
              <a:alpha val="0"/>
            </a:schemeClr>
          </a:solidFill>
        </p:spPr>
        <p:txBody>
          <a:bodyPr anchor="b">
            <a:normAutofit/>
          </a:bodyPr>
          <a:lstStyle>
            <a:lvl1pPr marL="0" indent="0">
              <a:buNone/>
              <a:defRPr sz="2200" b="1"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4" name="Content Placeholder 5">
            <a:extLst>
              <a:ext uri="{FF2B5EF4-FFF2-40B4-BE49-F238E27FC236}">
                <a16:creationId xmlns:a16="http://schemas.microsoft.com/office/drawing/2014/main" id="{859E1350-DEC5-C8A5-D41E-B28BE16DBE93}"/>
              </a:ext>
            </a:extLst>
          </p:cNvPr>
          <p:cNvSpPr>
            <a:spLocks noGrp="1"/>
          </p:cNvSpPr>
          <p:nvPr>
            <p:ph sz="quarter" idx="11" hasCustomPrompt="1"/>
          </p:nvPr>
        </p:nvSpPr>
        <p:spPr>
          <a:xfrm>
            <a:off x="4321342" y="2236574"/>
            <a:ext cx="3527258" cy="3527618"/>
          </a:xfrm>
        </p:spPr>
        <p:txBody>
          <a:bodyPr/>
          <a:lstStyle>
            <a:lvl4pPr marL="342900" indent="-342900">
              <a:spcBef>
                <a:spcPts val="0"/>
              </a:spcBef>
              <a:buFont typeface="+mj-lt"/>
              <a:buAutoNum type="arabicPeriod"/>
              <a:defRPr>
                <a:ln>
                  <a:noFill/>
                </a:ln>
                <a:solidFill>
                  <a:schemeClr val="tx1"/>
                </a:solidFill>
              </a:defRPr>
            </a:lvl4pPr>
          </a:lstStyle>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lvl="0"/>
            <a:endParaRPr lang="en-US" dirty="0"/>
          </a:p>
        </p:txBody>
      </p:sp>
      <p:sp>
        <p:nvSpPr>
          <p:cNvPr id="5" name="Picture Placeholder 4">
            <a:extLst>
              <a:ext uri="{FF2B5EF4-FFF2-40B4-BE49-F238E27FC236}">
                <a16:creationId xmlns:a16="http://schemas.microsoft.com/office/drawing/2014/main" id="{FE636709-831E-1D24-DF16-1BCC78AC27F8}"/>
              </a:ext>
            </a:extLst>
          </p:cNvPr>
          <p:cNvSpPr>
            <a:spLocks noGrp="1"/>
          </p:cNvSpPr>
          <p:nvPr>
            <p:ph type="pic" sz="quarter" idx="12"/>
          </p:nvPr>
        </p:nvSpPr>
        <p:spPr>
          <a:xfrm>
            <a:off x="8229600" y="0"/>
            <a:ext cx="3962400" cy="5753100"/>
          </a:xfrm>
        </p:spPr>
        <p:txBody>
          <a:bodyPr/>
          <a:lstStyle/>
          <a:p>
            <a:r>
              <a:rPr lang="en-US"/>
              <a:t>Click icon to add picture</a:t>
            </a:r>
          </a:p>
        </p:txBody>
      </p:sp>
    </p:spTree>
    <p:extLst>
      <p:ext uri="{BB962C8B-B14F-4D97-AF65-F5344CB8AC3E}">
        <p14:creationId xmlns:p14="http://schemas.microsoft.com/office/powerpoint/2010/main" val="769299731"/>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mp; Photo: 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ECC7-F7F7-251F-DC18-B9994F4E74BF}"/>
              </a:ext>
            </a:extLst>
          </p:cNvPr>
          <p:cNvSpPr>
            <a:spLocks noGrp="1"/>
          </p:cNvSpPr>
          <p:nvPr>
            <p:ph type="title" hasCustomPrompt="1"/>
          </p:nvPr>
        </p:nvSpPr>
        <p:spPr>
          <a:xfrm>
            <a:off x="4305300" y="228601"/>
            <a:ext cx="7505700" cy="1371599"/>
          </a:xfrm>
        </p:spPr>
        <p:txBody>
          <a:bodyPr/>
          <a:lstStyle/>
          <a:p>
            <a:r>
              <a:rPr lang="en-US" dirty="0"/>
              <a:t>Text &amp; Photo: D</a:t>
            </a:r>
          </a:p>
        </p:txBody>
      </p:sp>
      <p:sp>
        <p:nvSpPr>
          <p:cNvPr id="6" name="Content Placeholder 5">
            <a:extLst>
              <a:ext uri="{FF2B5EF4-FFF2-40B4-BE49-F238E27FC236}">
                <a16:creationId xmlns:a16="http://schemas.microsoft.com/office/drawing/2014/main" id="{8167B83C-A85C-9DDE-C460-6EFF51380A59}"/>
              </a:ext>
            </a:extLst>
          </p:cNvPr>
          <p:cNvSpPr>
            <a:spLocks noGrp="1"/>
          </p:cNvSpPr>
          <p:nvPr>
            <p:ph sz="quarter" idx="4" hasCustomPrompt="1"/>
          </p:nvPr>
        </p:nvSpPr>
        <p:spPr>
          <a:xfrm>
            <a:off x="4305301" y="2236574"/>
            <a:ext cx="3543300" cy="3527618"/>
          </a:xfrm>
        </p:spPr>
        <p:txBody>
          <a:bodyPr>
            <a:normAutofit/>
          </a:bodyPr>
          <a:lstStyle>
            <a:lvl1pPr marL="0" indent="0">
              <a:buNone/>
              <a:defRPr sz="1600" baseline="0"/>
            </a:lvl1pPr>
            <a:lvl4pPr marL="0" indent="0">
              <a:spcBef>
                <a:spcPts val="0"/>
              </a:spcBef>
              <a:buFontTx/>
              <a:buNone/>
              <a:defRPr>
                <a:ln>
                  <a:noFill/>
                </a:ln>
                <a:solidFill>
                  <a:schemeClr val="tx1"/>
                </a:solidFill>
              </a:defRPr>
            </a:lvl4pPr>
          </a:lstStyle>
          <a:p>
            <a:pPr lvl="0"/>
            <a:r>
              <a:rPr lang="en-US" dirty="0"/>
              <a:t>Intro copy goes here to lead into the bullets.</a:t>
            </a:r>
          </a:p>
        </p:txBody>
      </p:sp>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cxnSp>
        <p:nvCxnSpPr>
          <p:cNvPr id="13" name="Straight Connector 12">
            <a:extLst>
              <a:ext uri="{FF2B5EF4-FFF2-40B4-BE49-F238E27FC236}">
                <a16:creationId xmlns:a16="http://schemas.microsoft.com/office/drawing/2014/main" id="{F845157D-6CD1-0584-43F0-A3B1F55306AD}"/>
              </a:ext>
            </a:extLst>
          </p:cNvPr>
          <p:cNvCxnSpPr>
            <a:cxnSpLocks/>
          </p:cNvCxnSpPr>
          <p:nvPr userDrawn="1"/>
        </p:nvCxnSpPr>
        <p:spPr>
          <a:xfrm>
            <a:off x="4305300" y="1600200"/>
            <a:ext cx="7521739" cy="0"/>
          </a:xfrm>
          <a:prstGeom prst="line">
            <a:avLst/>
          </a:prstGeom>
          <a:ln/>
        </p:spPr>
        <p:style>
          <a:lnRef idx="3">
            <a:schemeClr val="accent2"/>
          </a:lnRef>
          <a:fillRef idx="0">
            <a:schemeClr val="accent2"/>
          </a:fillRef>
          <a:effectRef idx="2">
            <a:schemeClr val="accent2"/>
          </a:effectRef>
          <a:fontRef idx="minor">
            <a:schemeClr val="tx1"/>
          </a:fontRef>
        </p:style>
      </p:cxnSp>
      <p:sp>
        <p:nvSpPr>
          <p:cNvPr id="8" name="Text Placeholder 2">
            <a:extLst>
              <a:ext uri="{FF2B5EF4-FFF2-40B4-BE49-F238E27FC236}">
                <a16:creationId xmlns:a16="http://schemas.microsoft.com/office/drawing/2014/main" id="{1632EE95-B8B1-8A0D-5FCB-CE59CC581B2F}"/>
              </a:ext>
            </a:extLst>
          </p:cNvPr>
          <p:cNvSpPr>
            <a:spLocks noGrp="1"/>
          </p:cNvSpPr>
          <p:nvPr>
            <p:ph type="body" idx="1" hasCustomPrompt="1"/>
          </p:nvPr>
        </p:nvSpPr>
        <p:spPr>
          <a:xfrm>
            <a:off x="4313320" y="1600200"/>
            <a:ext cx="7505699" cy="636373"/>
          </a:xfrm>
          <a:solidFill>
            <a:schemeClr val="bg1">
              <a:alpha val="0"/>
            </a:schemeClr>
          </a:solidFill>
        </p:spPr>
        <p:txBody>
          <a:bodyPr anchor="b">
            <a:normAutofit/>
          </a:bodyPr>
          <a:lstStyle>
            <a:lvl1pPr marL="0" indent="0">
              <a:buNone/>
              <a:defRPr sz="2200" b="1"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4" name="Content Placeholder 5">
            <a:extLst>
              <a:ext uri="{FF2B5EF4-FFF2-40B4-BE49-F238E27FC236}">
                <a16:creationId xmlns:a16="http://schemas.microsoft.com/office/drawing/2014/main" id="{859E1350-DEC5-C8A5-D41E-B28BE16DBE93}"/>
              </a:ext>
            </a:extLst>
          </p:cNvPr>
          <p:cNvSpPr>
            <a:spLocks noGrp="1"/>
          </p:cNvSpPr>
          <p:nvPr>
            <p:ph sz="quarter" idx="11" hasCustomPrompt="1"/>
          </p:nvPr>
        </p:nvSpPr>
        <p:spPr>
          <a:xfrm>
            <a:off x="8213558" y="2225483"/>
            <a:ext cx="3597439" cy="3527618"/>
          </a:xfrm>
        </p:spPr>
        <p:txBody>
          <a:bodyPr/>
          <a:lstStyle>
            <a:lvl4pPr marL="342900" indent="-342900">
              <a:spcBef>
                <a:spcPts val="0"/>
              </a:spcBef>
              <a:buFont typeface="+mj-lt"/>
              <a:buAutoNum type="arabicPeriod"/>
              <a:defRPr>
                <a:ln>
                  <a:noFill/>
                </a:ln>
                <a:solidFill>
                  <a:schemeClr val="tx1"/>
                </a:solidFill>
              </a:defRPr>
            </a:lvl4pPr>
          </a:lstStyle>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lvl="0"/>
            <a:endParaRPr lang="en-US" dirty="0"/>
          </a:p>
        </p:txBody>
      </p:sp>
      <p:sp>
        <p:nvSpPr>
          <p:cNvPr id="7" name="Picture Placeholder 6">
            <a:extLst>
              <a:ext uri="{FF2B5EF4-FFF2-40B4-BE49-F238E27FC236}">
                <a16:creationId xmlns:a16="http://schemas.microsoft.com/office/drawing/2014/main" id="{D7AA833D-373E-745C-0334-0226AC59E383}"/>
              </a:ext>
            </a:extLst>
          </p:cNvPr>
          <p:cNvSpPr>
            <a:spLocks noGrp="1"/>
          </p:cNvSpPr>
          <p:nvPr>
            <p:ph type="pic" sz="quarter" idx="12"/>
          </p:nvPr>
        </p:nvSpPr>
        <p:spPr>
          <a:xfrm>
            <a:off x="0" y="1"/>
            <a:ext cx="3924300" cy="5753100"/>
          </a:xfrm>
        </p:spPr>
        <p:txBody>
          <a:bodyPr/>
          <a:lstStyle/>
          <a:p>
            <a:r>
              <a:rPr lang="en-US"/>
              <a:t>Click icon to add picture</a:t>
            </a:r>
          </a:p>
        </p:txBody>
      </p:sp>
    </p:spTree>
    <p:extLst>
      <p:ext uri="{BB962C8B-B14F-4D97-AF65-F5344CB8AC3E}">
        <p14:creationId xmlns:p14="http://schemas.microsoft.com/office/powerpoint/2010/main" val="265764578"/>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mp; Photo: 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59E1B9-1465-8402-519B-5AD1FD57454F}"/>
              </a:ext>
            </a:extLst>
          </p:cNvPr>
          <p:cNvSpPr>
            <a:spLocks noGrp="1"/>
          </p:cNvSpPr>
          <p:nvPr>
            <p:ph type="body" idx="1" hasCustomPrompt="1"/>
          </p:nvPr>
        </p:nvSpPr>
        <p:spPr>
          <a:xfrm>
            <a:off x="381000" y="2792627"/>
            <a:ext cx="5523471" cy="636373"/>
          </a:xfrm>
          <a:solidFill>
            <a:schemeClr val="bg1">
              <a:alpha val="0"/>
            </a:schemeClr>
          </a:solidFill>
        </p:spPr>
        <p:txBody>
          <a:bodyPr anchor="b">
            <a:normAutofit/>
          </a:bodyPr>
          <a:lstStyle>
            <a:lvl1pPr marL="0" indent="0">
              <a:buNone/>
              <a:defRPr sz="2200" b="1"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Header Column 1</a:t>
            </a:r>
          </a:p>
        </p:txBody>
      </p:sp>
      <p:sp>
        <p:nvSpPr>
          <p:cNvPr id="4" name="Content Placeholder 3">
            <a:extLst>
              <a:ext uri="{FF2B5EF4-FFF2-40B4-BE49-F238E27FC236}">
                <a16:creationId xmlns:a16="http://schemas.microsoft.com/office/drawing/2014/main" id="{BF9B97E0-4FED-F7E2-9446-7D62AB529CE0}"/>
              </a:ext>
            </a:extLst>
          </p:cNvPr>
          <p:cNvSpPr>
            <a:spLocks noGrp="1"/>
          </p:cNvSpPr>
          <p:nvPr>
            <p:ph sz="half" idx="2" hasCustomPrompt="1"/>
          </p:nvPr>
        </p:nvSpPr>
        <p:spPr>
          <a:xfrm>
            <a:off x="380999" y="3457669"/>
            <a:ext cx="5523472" cy="2295431"/>
          </a:xfrm>
        </p:spPr>
        <p:txBody>
          <a:bodyPr/>
          <a:lstStyle>
            <a:lvl4pPr marL="0" indent="0">
              <a:buFont typeface="Arial" panose="020B0604020202020204" pitchFamily="34" charset="0"/>
              <a:buNone/>
              <a:defRPr baseline="0">
                <a:solidFill>
                  <a:schemeClr val="tx1"/>
                </a:solidFill>
                <a:latin typeface="+mn-lt"/>
              </a:defRPr>
            </a:lvl4pPr>
          </a:lstStyle>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sp>
        <p:nvSpPr>
          <p:cNvPr id="16" name="Text Placeholder 2">
            <a:extLst>
              <a:ext uri="{FF2B5EF4-FFF2-40B4-BE49-F238E27FC236}">
                <a16:creationId xmlns:a16="http://schemas.microsoft.com/office/drawing/2014/main" id="{59B6AAF9-677F-9BF3-8ADD-31B906A47678}"/>
              </a:ext>
            </a:extLst>
          </p:cNvPr>
          <p:cNvSpPr>
            <a:spLocks noGrp="1"/>
          </p:cNvSpPr>
          <p:nvPr>
            <p:ph type="body" idx="11" hasCustomPrompt="1"/>
          </p:nvPr>
        </p:nvSpPr>
        <p:spPr>
          <a:xfrm>
            <a:off x="6300537" y="2792627"/>
            <a:ext cx="5523471" cy="636373"/>
          </a:xfrm>
          <a:solidFill>
            <a:schemeClr val="bg1">
              <a:alpha val="0"/>
            </a:schemeClr>
          </a:solidFill>
        </p:spPr>
        <p:txBody>
          <a:bodyPr anchor="b">
            <a:normAutofit/>
          </a:bodyPr>
          <a:lstStyle>
            <a:lvl1pPr marL="0" indent="0">
              <a:buNone/>
              <a:defRPr sz="2200" b="1"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Header Column 2</a:t>
            </a:r>
          </a:p>
        </p:txBody>
      </p:sp>
      <p:sp>
        <p:nvSpPr>
          <p:cNvPr id="17" name="Content Placeholder 3">
            <a:extLst>
              <a:ext uri="{FF2B5EF4-FFF2-40B4-BE49-F238E27FC236}">
                <a16:creationId xmlns:a16="http://schemas.microsoft.com/office/drawing/2014/main" id="{D59E8785-CCF5-C0AA-45F1-25179CECD719}"/>
              </a:ext>
            </a:extLst>
          </p:cNvPr>
          <p:cNvSpPr>
            <a:spLocks noGrp="1"/>
          </p:cNvSpPr>
          <p:nvPr>
            <p:ph sz="half" idx="12" hasCustomPrompt="1"/>
          </p:nvPr>
        </p:nvSpPr>
        <p:spPr>
          <a:xfrm>
            <a:off x="6300535" y="3457669"/>
            <a:ext cx="5523472" cy="2562131"/>
          </a:xfrm>
        </p:spPr>
        <p:txBody>
          <a:bodyPr/>
          <a:lstStyle>
            <a:lvl4pPr marL="0" indent="0">
              <a:buFont typeface="Arial" panose="020B0604020202020204" pitchFamily="34" charset="0"/>
              <a:buNone/>
              <a:defRPr baseline="0">
                <a:solidFill>
                  <a:schemeClr val="tx1"/>
                </a:solidFill>
                <a:latin typeface="+mn-lt"/>
              </a:defRPr>
            </a:lvl4pPr>
          </a:lstStyle>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p:txBody>
      </p:sp>
      <p:sp>
        <p:nvSpPr>
          <p:cNvPr id="5" name="Picture Placeholder 4">
            <a:extLst>
              <a:ext uri="{FF2B5EF4-FFF2-40B4-BE49-F238E27FC236}">
                <a16:creationId xmlns:a16="http://schemas.microsoft.com/office/drawing/2014/main" id="{78288411-C419-AC13-235F-37F9FAD40193}"/>
              </a:ext>
            </a:extLst>
          </p:cNvPr>
          <p:cNvSpPr>
            <a:spLocks noGrp="1"/>
          </p:cNvSpPr>
          <p:nvPr>
            <p:ph type="pic" sz="quarter" idx="13"/>
          </p:nvPr>
        </p:nvSpPr>
        <p:spPr>
          <a:xfrm>
            <a:off x="381000" y="0"/>
            <a:ext cx="5524500" cy="2781300"/>
          </a:xfrm>
        </p:spPr>
        <p:txBody>
          <a:bodyPr/>
          <a:lstStyle/>
          <a:p>
            <a:r>
              <a:rPr lang="en-US"/>
              <a:t>Click icon to add picture</a:t>
            </a:r>
          </a:p>
        </p:txBody>
      </p:sp>
      <p:sp>
        <p:nvSpPr>
          <p:cNvPr id="6" name="Picture Placeholder 4">
            <a:extLst>
              <a:ext uri="{FF2B5EF4-FFF2-40B4-BE49-F238E27FC236}">
                <a16:creationId xmlns:a16="http://schemas.microsoft.com/office/drawing/2014/main" id="{4D900436-E31B-AEE0-8E39-E3CCFA7B8898}"/>
              </a:ext>
            </a:extLst>
          </p:cNvPr>
          <p:cNvSpPr>
            <a:spLocks noGrp="1"/>
          </p:cNvSpPr>
          <p:nvPr>
            <p:ph type="pic" sz="quarter" idx="14"/>
          </p:nvPr>
        </p:nvSpPr>
        <p:spPr>
          <a:xfrm>
            <a:off x="6287814" y="0"/>
            <a:ext cx="5524500" cy="2781300"/>
          </a:xfrm>
        </p:spPr>
        <p:txBody>
          <a:bodyPr/>
          <a:lstStyle/>
          <a:p>
            <a:r>
              <a:rPr lang="en-US"/>
              <a:t>Click icon to add picture</a:t>
            </a:r>
          </a:p>
        </p:txBody>
      </p:sp>
    </p:spTree>
    <p:extLst>
      <p:ext uri="{BB962C8B-B14F-4D97-AF65-F5344CB8AC3E}">
        <p14:creationId xmlns:p14="http://schemas.microsoft.com/office/powerpoint/2010/main" val="1413104765"/>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mp; Photo: F">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59E1B9-1465-8402-519B-5AD1FD57454F}"/>
              </a:ext>
            </a:extLst>
          </p:cNvPr>
          <p:cNvSpPr>
            <a:spLocks noGrp="1"/>
          </p:cNvSpPr>
          <p:nvPr>
            <p:ph type="body" idx="1" hasCustomPrompt="1"/>
          </p:nvPr>
        </p:nvSpPr>
        <p:spPr>
          <a:xfrm>
            <a:off x="381001" y="2804658"/>
            <a:ext cx="3556000" cy="636373"/>
          </a:xfrm>
          <a:solidFill>
            <a:schemeClr val="bg1">
              <a:alpha val="0"/>
            </a:schemeClr>
          </a:solidFill>
        </p:spPr>
        <p:txBody>
          <a:bodyPr anchor="b">
            <a:normAutofit/>
          </a:bodyPr>
          <a:lstStyle>
            <a:lvl1pPr marL="0" indent="0">
              <a:buNone/>
              <a:defRPr sz="2200" b="1"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Header Column 1</a:t>
            </a:r>
          </a:p>
        </p:txBody>
      </p:sp>
      <p:sp>
        <p:nvSpPr>
          <p:cNvPr id="4" name="Content Placeholder 3">
            <a:extLst>
              <a:ext uri="{FF2B5EF4-FFF2-40B4-BE49-F238E27FC236}">
                <a16:creationId xmlns:a16="http://schemas.microsoft.com/office/drawing/2014/main" id="{BF9B97E0-4FED-F7E2-9446-7D62AB529CE0}"/>
              </a:ext>
            </a:extLst>
          </p:cNvPr>
          <p:cNvSpPr>
            <a:spLocks noGrp="1"/>
          </p:cNvSpPr>
          <p:nvPr>
            <p:ph sz="half" idx="2" hasCustomPrompt="1"/>
          </p:nvPr>
        </p:nvSpPr>
        <p:spPr>
          <a:xfrm>
            <a:off x="380999" y="3429000"/>
            <a:ext cx="3556001" cy="2324100"/>
          </a:xfrm>
        </p:spPr>
        <p:txBody>
          <a:bodyPr/>
          <a:lstStyle>
            <a:lvl4pPr marL="285750" indent="-285750">
              <a:buFont typeface="Arial" panose="020B0604020202020204" pitchFamily="34" charset="0"/>
              <a:buChar char="•"/>
              <a:defRPr baseline="0">
                <a:solidFill>
                  <a:schemeClr val="tx1"/>
                </a:solidFill>
                <a:latin typeface="+mn-lt"/>
              </a:defRPr>
            </a:lvl4pPr>
          </a:lstStyle>
          <a:p>
            <a:pPr lvl="3"/>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lvl="3"/>
            <a:endParaRPr lang="en-US" dirty="0"/>
          </a:p>
        </p:txBody>
      </p:sp>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sp>
        <p:nvSpPr>
          <p:cNvPr id="11" name="Content Placeholder 3">
            <a:extLst>
              <a:ext uri="{FF2B5EF4-FFF2-40B4-BE49-F238E27FC236}">
                <a16:creationId xmlns:a16="http://schemas.microsoft.com/office/drawing/2014/main" id="{3A7BC0AA-95DB-425A-DF1C-34019A5DBF96}"/>
              </a:ext>
            </a:extLst>
          </p:cNvPr>
          <p:cNvSpPr>
            <a:spLocks noGrp="1"/>
          </p:cNvSpPr>
          <p:nvPr>
            <p:ph sz="half" idx="11" hasCustomPrompt="1"/>
          </p:nvPr>
        </p:nvSpPr>
        <p:spPr>
          <a:xfrm>
            <a:off x="4317999" y="3429000"/>
            <a:ext cx="3530601" cy="2324100"/>
          </a:xfrm>
        </p:spPr>
        <p:txBody>
          <a:bodyPr/>
          <a:lstStyle>
            <a:lvl4pPr marL="285750" indent="-285750">
              <a:buFont typeface="Arial" panose="020B0604020202020204" pitchFamily="34" charset="0"/>
              <a:buChar char="•"/>
              <a:defRPr baseline="0">
                <a:solidFill>
                  <a:schemeClr val="tx1"/>
                </a:solidFill>
                <a:latin typeface="+mn-lt"/>
              </a:defRPr>
            </a:lvl4pPr>
          </a:lstStyle>
          <a:p>
            <a:pPr lvl="3"/>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lvl="3"/>
            <a:endParaRPr lang="en-US" dirty="0"/>
          </a:p>
        </p:txBody>
      </p:sp>
      <p:sp>
        <p:nvSpPr>
          <p:cNvPr id="12" name="Text Placeholder 2">
            <a:extLst>
              <a:ext uri="{FF2B5EF4-FFF2-40B4-BE49-F238E27FC236}">
                <a16:creationId xmlns:a16="http://schemas.microsoft.com/office/drawing/2014/main" id="{7EB853F9-B0A9-AE1F-730A-4ECD633F6535}"/>
              </a:ext>
            </a:extLst>
          </p:cNvPr>
          <p:cNvSpPr>
            <a:spLocks noGrp="1"/>
          </p:cNvSpPr>
          <p:nvPr>
            <p:ph type="body" idx="12" hasCustomPrompt="1"/>
          </p:nvPr>
        </p:nvSpPr>
        <p:spPr>
          <a:xfrm>
            <a:off x="4318001" y="2792626"/>
            <a:ext cx="3530599" cy="636373"/>
          </a:xfrm>
          <a:solidFill>
            <a:schemeClr val="bg1">
              <a:alpha val="0"/>
            </a:schemeClr>
          </a:solidFill>
        </p:spPr>
        <p:txBody>
          <a:bodyPr anchor="b">
            <a:normAutofit/>
          </a:bodyPr>
          <a:lstStyle>
            <a:lvl1pPr marL="0" indent="0">
              <a:buNone/>
              <a:defRPr sz="2200" b="1"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Header Column 2</a:t>
            </a:r>
          </a:p>
        </p:txBody>
      </p:sp>
      <p:sp>
        <p:nvSpPr>
          <p:cNvPr id="15" name="Text Placeholder 2">
            <a:extLst>
              <a:ext uri="{FF2B5EF4-FFF2-40B4-BE49-F238E27FC236}">
                <a16:creationId xmlns:a16="http://schemas.microsoft.com/office/drawing/2014/main" id="{10CA406A-7F55-E53D-187E-27E5CF483414}"/>
              </a:ext>
            </a:extLst>
          </p:cNvPr>
          <p:cNvSpPr>
            <a:spLocks noGrp="1"/>
          </p:cNvSpPr>
          <p:nvPr>
            <p:ph type="body" idx="13" hasCustomPrompt="1"/>
          </p:nvPr>
        </p:nvSpPr>
        <p:spPr>
          <a:xfrm>
            <a:off x="8255000" y="2792627"/>
            <a:ext cx="3556000" cy="636373"/>
          </a:xfrm>
          <a:solidFill>
            <a:schemeClr val="bg1">
              <a:alpha val="0"/>
            </a:schemeClr>
          </a:solidFill>
        </p:spPr>
        <p:txBody>
          <a:bodyPr anchor="b">
            <a:normAutofit/>
          </a:bodyPr>
          <a:lstStyle>
            <a:lvl1pPr marL="0" indent="0">
              <a:buNone/>
              <a:defRPr sz="2200" b="1"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Header Column 3</a:t>
            </a:r>
          </a:p>
        </p:txBody>
      </p:sp>
      <p:sp>
        <p:nvSpPr>
          <p:cNvPr id="16" name="Content Placeholder 3">
            <a:extLst>
              <a:ext uri="{FF2B5EF4-FFF2-40B4-BE49-F238E27FC236}">
                <a16:creationId xmlns:a16="http://schemas.microsoft.com/office/drawing/2014/main" id="{93B4EA98-A54D-ABE5-922F-7DCFBD5C3BE3}"/>
              </a:ext>
            </a:extLst>
          </p:cNvPr>
          <p:cNvSpPr>
            <a:spLocks noGrp="1"/>
          </p:cNvSpPr>
          <p:nvPr>
            <p:ph sz="half" idx="14" hasCustomPrompt="1"/>
          </p:nvPr>
        </p:nvSpPr>
        <p:spPr>
          <a:xfrm>
            <a:off x="8254999" y="3429000"/>
            <a:ext cx="3556001" cy="2324100"/>
          </a:xfrm>
        </p:spPr>
        <p:txBody>
          <a:bodyPr/>
          <a:lstStyle>
            <a:lvl4pPr marL="285750" indent="-285750">
              <a:buFont typeface="Arial" panose="020B0604020202020204" pitchFamily="34" charset="0"/>
              <a:buChar char="•"/>
              <a:defRPr baseline="0">
                <a:solidFill>
                  <a:schemeClr val="tx1"/>
                </a:solidFill>
                <a:latin typeface="+mn-lt"/>
              </a:defRPr>
            </a:lvl4pPr>
          </a:lstStyle>
          <a:p>
            <a:pPr lvl="3"/>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Text: Here</a:t>
            </a:r>
          </a:p>
          <a:p>
            <a:pPr lvl="3"/>
            <a:endParaRPr lang="en-US" dirty="0"/>
          </a:p>
        </p:txBody>
      </p:sp>
      <p:sp>
        <p:nvSpPr>
          <p:cNvPr id="5" name="Picture Placeholder 4">
            <a:extLst>
              <a:ext uri="{FF2B5EF4-FFF2-40B4-BE49-F238E27FC236}">
                <a16:creationId xmlns:a16="http://schemas.microsoft.com/office/drawing/2014/main" id="{D54BD288-F565-D1B7-5054-3D40EC8809F3}"/>
              </a:ext>
            </a:extLst>
          </p:cNvPr>
          <p:cNvSpPr>
            <a:spLocks noGrp="1"/>
          </p:cNvSpPr>
          <p:nvPr>
            <p:ph type="pic" sz="quarter" idx="15"/>
          </p:nvPr>
        </p:nvSpPr>
        <p:spPr>
          <a:xfrm>
            <a:off x="381000" y="0"/>
            <a:ext cx="3556000" cy="2781300"/>
          </a:xfrm>
        </p:spPr>
        <p:txBody>
          <a:bodyPr/>
          <a:lstStyle/>
          <a:p>
            <a:r>
              <a:rPr lang="en-US"/>
              <a:t>Click icon to add picture</a:t>
            </a:r>
          </a:p>
        </p:txBody>
      </p:sp>
      <p:sp>
        <p:nvSpPr>
          <p:cNvPr id="6" name="Picture Placeholder 4">
            <a:extLst>
              <a:ext uri="{FF2B5EF4-FFF2-40B4-BE49-F238E27FC236}">
                <a16:creationId xmlns:a16="http://schemas.microsoft.com/office/drawing/2014/main" id="{E5EA180E-9F46-18D2-97D9-BC5084EF74D5}"/>
              </a:ext>
            </a:extLst>
          </p:cNvPr>
          <p:cNvSpPr>
            <a:spLocks noGrp="1"/>
          </p:cNvSpPr>
          <p:nvPr>
            <p:ph type="pic" sz="quarter" idx="16"/>
          </p:nvPr>
        </p:nvSpPr>
        <p:spPr>
          <a:xfrm>
            <a:off x="4318000" y="0"/>
            <a:ext cx="3556000" cy="2781300"/>
          </a:xfrm>
        </p:spPr>
        <p:txBody>
          <a:bodyPr/>
          <a:lstStyle/>
          <a:p>
            <a:r>
              <a:rPr lang="en-US"/>
              <a:t>Click icon to add picture</a:t>
            </a:r>
          </a:p>
        </p:txBody>
      </p:sp>
      <p:sp>
        <p:nvSpPr>
          <p:cNvPr id="7" name="Picture Placeholder 4">
            <a:extLst>
              <a:ext uri="{FF2B5EF4-FFF2-40B4-BE49-F238E27FC236}">
                <a16:creationId xmlns:a16="http://schemas.microsoft.com/office/drawing/2014/main" id="{37705308-6CBB-5252-DD3D-0CD1C73225C5}"/>
              </a:ext>
            </a:extLst>
          </p:cNvPr>
          <p:cNvSpPr>
            <a:spLocks noGrp="1"/>
          </p:cNvSpPr>
          <p:nvPr>
            <p:ph type="pic" sz="quarter" idx="17"/>
          </p:nvPr>
        </p:nvSpPr>
        <p:spPr>
          <a:xfrm>
            <a:off x="8238359" y="0"/>
            <a:ext cx="3556000" cy="2781300"/>
          </a:xfrm>
        </p:spPr>
        <p:txBody>
          <a:bodyPr/>
          <a:lstStyle/>
          <a:p>
            <a:r>
              <a:rPr lang="en-US"/>
              <a:t>Click icon to add picture</a:t>
            </a:r>
          </a:p>
        </p:txBody>
      </p:sp>
    </p:spTree>
    <p:extLst>
      <p:ext uri="{BB962C8B-B14F-4D97-AF65-F5344CB8AC3E}">
        <p14:creationId xmlns:p14="http://schemas.microsoft.com/office/powerpoint/2010/main" val="902089567"/>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ECC7-F7F7-251F-DC18-B9994F4E74BF}"/>
              </a:ext>
            </a:extLst>
          </p:cNvPr>
          <p:cNvSpPr>
            <a:spLocks noGrp="1"/>
          </p:cNvSpPr>
          <p:nvPr>
            <p:ph type="title" hasCustomPrompt="1"/>
          </p:nvPr>
        </p:nvSpPr>
        <p:spPr>
          <a:xfrm>
            <a:off x="384048" y="228599"/>
            <a:ext cx="3543301" cy="2809367"/>
          </a:xfrm>
        </p:spPr>
        <p:txBody>
          <a:bodyPr wrap="square" anchor="b" anchorCtr="0">
            <a:normAutofit/>
          </a:bodyPr>
          <a:lstStyle>
            <a:lvl1pPr algn="l" fontAlgn="b">
              <a:defRPr baseline="0">
                <a:latin typeface="Big Shoulders" pitchFamily="2" charset="77"/>
              </a:defRPr>
            </a:lvl1pPr>
          </a:lstStyle>
          <a:p>
            <a:br>
              <a:rPr lang="en-US" dirty="0"/>
            </a:br>
            <a:r>
              <a:rPr lang="en-US" dirty="0"/>
              <a:t>Chart title</a:t>
            </a:r>
          </a:p>
        </p:txBody>
      </p:sp>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cxnSp>
        <p:nvCxnSpPr>
          <p:cNvPr id="13" name="Straight Connector 12">
            <a:extLst>
              <a:ext uri="{FF2B5EF4-FFF2-40B4-BE49-F238E27FC236}">
                <a16:creationId xmlns:a16="http://schemas.microsoft.com/office/drawing/2014/main" id="{F845157D-6CD1-0584-43F0-A3B1F55306AD}"/>
              </a:ext>
            </a:extLst>
          </p:cNvPr>
          <p:cNvCxnSpPr>
            <a:cxnSpLocks/>
          </p:cNvCxnSpPr>
          <p:nvPr userDrawn="1"/>
        </p:nvCxnSpPr>
        <p:spPr>
          <a:xfrm>
            <a:off x="381000" y="3118177"/>
            <a:ext cx="35433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4" name="Chart Placeholder 3">
            <a:extLst>
              <a:ext uri="{FF2B5EF4-FFF2-40B4-BE49-F238E27FC236}">
                <a16:creationId xmlns:a16="http://schemas.microsoft.com/office/drawing/2014/main" id="{FCE83E5C-D8DF-D58C-1B4F-FE10F936C71F}"/>
              </a:ext>
            </a:extLst>
          </p:cNvPr>
          <p:cNvSpPr>
            <a:spLocks noGrp="1"/>
          </p:cNvSpPr>
          <p:nvPr>
            <p:ph type="chart" sz="quarter" idx="11"/>
          </p:nvPr>
        </p:nvSpPr>
        <p:spPr>
          <a:xfrm>
            <a:off x="4305300" y="228600"/>
            <a:ext cx="7505700" cy="5524500"/>
          </a:xfrm>
        </p:spPr>
        <p:txBody>
          <a:bodyPr/>
          <a:lstStyle/>
          <a:p>
            <a:r>
              <a:rPr lang="en-US"/>
              <a:t>Click icon to add chart</a:t>
            </a:r>
          </a:p>
        </p:txBody>
      </p:sp>
    </p:spTree>
    <p:extLst>
      <p:ext uri="{BB962C8B-B14F-4D97-AF65-F5344CB8AC3E}">
        <p14:creationId xmlns:p14="http://schemas.microsoft.com/office/powerpoint/2010/main" val="1258717565"/>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ECC7-F7F7-251F-DC18-B9994F4E74BF}"/>
              </a:ext>
            </a:extLst>
          </p:cNvPr>
          <p:cNvSpPr>
            <a:spLocks noGrp="1"/>
          </p:cNvSpPr>
          <p:nvPr>
            <p:ph type="title" hasCustomPrompt="1"/>
          </p:nvPr>
        </p:nvSpPr>
        <p:spPr>
          <a:xfrm>
            <a:off x="384048" y="132349"/>
            <a:ext cx="3543301" cy="2905618"/>
          </a:xfrm>
        </p:spPr>
        <p:txBody>
          <a:bodyPr wrap="square" anchor="b" anchorCtr="0">
            <a:normAutofit/>
          </a:bodyPr>
          <a:lstStyle>
            <a:lvl1pPr algn="l" fontAlgn="b">
              <a:defRPr baseline="0"/>
            </a:lvl1pPr>
          </a:lstStyle>
          <a:p>
            <a:br>
              <a:rPr lang="en-US" dirty="0"/>
            </a:br>
            <a:r>
              <a:rPr lang="en-US" dirty="0"/>
              <a:t>table title</a:t>
            </a:r>
          </a:p>
        </p:txBody>
      </p:sp>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cxnSp>
        <p:nvCxnSpPr>
          <p:cNvPr id="13" name="Straight Connector 12">
            <a:extLst>
              <a:ext uri="{FF2B5EF4-FFF2-40B4-BE49-F238E27FC236}">
                <a16:creationId xmlns:a16="http://schemas.microsoft.com/office/drawing/2014/main" id="{F845157D-6CD1-0584-43F0-A3B1F55306AD}"/>
              </a:ext>
            </a:extLst>
          </p:cNvPr>
          <p:cNvCxnSpPr>
            <a:cxnSpLocks/>
          </p:cNvCxnSpPr>
          <p:nvPr userDrawn="1"/>
        </p:nvCxnSpPr>
        <p:spPr>
          <a:xfrm>
            <a:off x="381000" y="3118177"/>
            <a:ext cx="35433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9" name="Table Placeholder 8">
            <a:extLst>
              <a:ext uri="{FF2B5EF4-FFF2-40B4-BE49-F238E27FC236}">
                <a16:creationId xmlns:a16="http://schemas.microsoft.com/office/drawing/2014/main" id="{27EE4911-1DE8-0529-E48A-BDA459CE1A58}"/>
              </a:ext>
            </a:extLst>
          </p:cNvPr>
          <p:cNvSpPr>
            <a:spLocks noGrp="1"/>
          </p:cNvSpPr>
          <p:nvPr>
            <p:ph type="tbl" sz="quarter" idx="11"/>
          </p:nvPr>
        </p:nvSpPr>
        <p:spPr>
          <a:xfrm>
            <a:off x="4305300" y="228599"/>
            <a:ext cx="7502652" cy="5524489"/>
          </a:xfrm>
        </p:spPr>
        <p:txBody>
          <a:bodyPr/>
          <a:lstStyle/>
          <a:p>
            <a:r>
              <a:rPr lang="en-US"/>
              <a:t>Click icon to add table</a:t>
            </a:r>
          </a:p>
        </p:txBody>
      </p:sp>
    </p:spTree>
    <p:extLst>
      <p:ext uri="{BB962C8B-B14F-4D97-AF65-F5344CB8AC3E}">
        <p14:creationId xmlns:p14="http://schemas.microsoft.com/office/powerpoint/2010/main" val="1323312135"/>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ECC7-F7F7-251F-DC18-B9994F4E74BF}"/>
              </a:ext>
            </a:extLst>
          </p:cNvPr>
          <p:cNvSpPr>
            <a:spLocks noGrp="1"/>
          </p:cNvSpPr>
          <p:nvPr>
            <p:ph type="title" hasCustomPrompt="1"/>
          </p:nvPr>
        </p:nvSpPr>
        <p:spPr>
          <a:xfrm>
            <a:off x="384048" y="132349"/>
            <a:ext cx="3543301" cy="2905618"/>
          </a:xfrm>
        </p:spPr>
        <p:txBody>
          <a:bodyPr wrap="square" anchor="b" anchorCtr="0">
            <a:normAutofit/>
          </a:bodyPr>
          <a:lstStyle>
            <a:lvl1pPr algn="l" fontAlgn="b">
              <a:defRPr baseline="0"/>
            </a:lvl1pPr>
          </a:lstStyle>
          <a:p>
            <a:br>
              <a:rPr lang="en-US" dirty="0"/>
            </a:br>
            <a:r>
              <a:rPr lang="en-US" dirty="0"/>
              <a:t>Infographic title</a:t>
            </a:r>
          </a:p>
        </p:txBody>
      </p:sp>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cxnSp>
        <p:nvCxnSpPr>
          <p:cNvPr id="13" name="Straight Connector 12">
            <a:extLst>
              <a:ext uri="{FF2B5EF4-FFF2-40B4-BE49-F238E27FC236}">
                <a16:creationId xmlns:a16="http://schemas.microsoft.com/office/drawing/2014/main" id="{F845157D-6CD1-0584-43F0-A3B1F55306AD}"/>
              </a:ext>
            </a:extLst>
          </p:cNvPr>
          <p:cNvCxnSpPr>
            <a:cxnSpLocks/>
          </p:cNvCxnSpPr>
          <p:nvPr userDrawn="1"/>
        </p:nvCxnSpPr>
        <p:spPr>
          <a:xfrm>
            <a:off x="381000" y="3118177"/>
            <a:ext cx="35433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4" name="SmartArt Placeholder 3">
            <a:extLst>
              <a:ext uri="{FF2B5EF4-FFF2-40B4-BE49-F238E27FC236}">
                <a16:creationId xmlns:a16="http://schemas.microsoft.com/office/drawing/2014/main" id="{529DE8EC-6934-0586-2418-ED500F5111FD}"/>
              </a:ext>
            </a:extLst>
          </p:cNvPr>
          <p:cNvSpPr>
            <a:spLocks noGrp="1"/>
          </p:cNvSpPr>
          <p:nvPr>
            <p:ph type="dgm" sz="quarter" idx="11"/>
          </p:nvPr>
        </p:nvSpPr>
        <p:spPr>
          <a:xfrm>
            <a:off x="4305300" y="228600"/>
            <a:ext cx="7505700" cy="5524500"/>
          </a:xfrm>
        </p:spPr>
        <p:txBody>
          <a:bodyPr/>
          <a:lstStyle/>
          <a:p>
            <a:r>
              <a:rPr lang="en-US"/>
              <a:t>Click icon to add SmartArt graphic</a:t>
            </a:r>
          </a:p>
        </p:txBody>
      </p:sp>
    </p:spTree>
    <p:extLst>
      <p:ext uri="{BB962C8B-B14F-4D97-AF65-F5344CB8AC3E}">
        <p14:creationId xmlns:p14="http://schemas.microsoft.com/office/powerpoint/2010/main" val="3584339700"/>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1">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79B7302-74FB-0DE0-25C8-3A8D1AE17A52}"/>
              </a:ext>
            </a:extLst>
          </p:cNvPr>
          <p:cNvSpPr/>
          <p:nvPr userDrawn="1"/>
        </p:nvSpPr>
        <p:spPr>
          <a:xfrm>
            <a:off x="0" y="0"/>
            <a:ext cx="12192000" cy="57531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78595E95-B36A-D46C-14C0-8A00D8F3EA54}"/>
              </a:ext>
            </a:extLst>
          </p:cNvPr>
          <p:cNvSpPr>
            <a:spLocks noGrp="1"/>
          </p:cNvSpPr>
          <p:nvPr>
            <p:ph type="sldNum" sz="quarter" idx="10"/>
          </p:nvPr>
        </p:nvSpPr>
        <p:spPr/>
        <p:txBody>
          <a:bodyPr/>
          <a:lstStyle/>
          <a:p>
            <a:fld id="{4FAB73BC-B049-4115-A692-8D63A059BFB8}" type="slidenum">
              <a:rPr lang="en-US" smtClean="0"/>
              <a:pPr/>
              <a:t>‹#›</a:t>
            </a:fld>
            <a:endParaRPr lang="en-US" dirty="0"/>
          </a:p>
        </p:txBody>
      </p:sp>
      <p:cxnSp>
        <p:nvCxnSpPr>
          <p:cNvPr id="8" name="Straight Connector 7">
            <a:extLst>
              <a:ext uri="{FF2B5EF4-FFF2-40B4-BE49-F238E27FC236}">
                <a16:creationId xmlns:a16="http://schemas.microsoft.com/office/drawing/2014/main" id="{5C988960-FC9B-1D3D-AE5C-0BB5B1F93FCD}"/>
              </a:ext>
            </a:extLst>
          </p:cNvPr>
          <p:cNvCxnSpPr>
            <a:cxnSpLocks/>
          </p:cNvCxnSpPr>
          <p:nvPr userDrawn="1"/>
        </p:nvCxnSpPr>
        <p:spPr>
          <a:xfrm>
            <a:off x="381000" y="2272850"/>
            <a:ext cx="1143000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1D983DFE-9355-FCFE-54C1-F039052726DF}"/>
              </a:ext>
            </a:extLst>
          </p:cNvPr>
          <p:cNvSpPr txBox="1"/>
          <p:nvPr userDrawn="1"/>
        </p:nvSpPr>
        <p:spPr>
          <a:xfrm>
            <a:off x="2644994" y="2539550"/>
            <a:ext cx="6902012" cy="2081339"/>
          </a:xfrm>
          <a:prstGeom prst="rect">
            <a:avLst/>
          </a:prstGeom>
          <a:noFill/>
        </p:spPr>
        <p:txBody>
          <a:bodyPr wrap="square" rtlCol="0">
            <a:spAutoFit/>
          </a:bodyPr>
          <a:lstStyle/>
          <a:p>
            <a:pPr algn="ctr">
              <a:lnSpc>
                <a:spcPct val="150000"/>
              </a:lnSpc>
            </a:pPr>
            <a:r>
              <a:rPr lang="ja-JP" altLang="en-US" sz="2200" b="0" i="0" u="none" strike="noStrike" kern="1200" baseline="0" dirty="0">
                <a:solidFill>
                  <a:schemeClr val="bg1"/>
                </a:solidFill>
                <a:effectLst/>
                <a:latin typeface="Montserrat" pitchFamily="2" charset="77"/>
                <a:ea typeface="+mn-ea"/>
                <a:cs typeface="+mn-cs"/>
              </a:rPr>
              <a:t>欢迎 </a:t>
            </a:r>
            <a:r>
              <a:rPr lang="en-US" altLang="ja-JP" sz="2200" b="0" i="0" u="none" strike="noStrike" kern="1200" baseline="0" dirty="0">
                <a:solidFill>
                  <a:schemeClr val="bg1"/>
                </a:solidFill>
                <a:effectLst/>
                <a:latin typeface="Montserrat" pitchFamily="2" charset="77"/>
                <a:ea typeface="+mn-ea"/>
                <a:cs typeface="+mn-cs"/>
              </a:rPr>
              <a:t>| </a:t>
            </a:r>
            <a:r>
              <a:rPr lang="en-US" sz="2200" b="0" i="0" u="none" strike="noStrike" kern="1200" baseline="0" dirty="0">
                <a:solidFill>
                  <a:schemeClr val="bg1"/>
                </a:solidFill>
                <a:effectLst/>
                <a:latin typeface="Montserrat" pitchFamily="2" charset="77"/>
                <a:ea typeface="+mn-ea"/>
                <a:cs typeface="+mn-cs"/>
              </a:rPr>
              <a:t>Bienvenue | </a:t>
            </a:r>
            <a:r>
              <a:rPr lang="ja-JP" altLang="en-US" sz="2200" b="0" i="0" u="none" strike="noStrike" kern="1200" baseline="0" dirty="0">
                <a:solidFill>
                  <a:schemeClr val="bg1"/>
                </a:solidFill>
                <a:effectLst/>
                <a:latin typeface="Montserrat" pitchFamily="2" charset="77"/>
                <a:ea typeface="+mn-ea"/>
                <a:cs typeface="+mn-cs"/>
              </a:rPr>
              <a:t>ようこそ </a:t>
            </a:r>
            <a:r>
              <a:rPr lang="en-US" altLang="ja-JP" sz="2200" b="0" i="0" u="none" strike="noStrike" kern="1200" baseline="0" dirty="0">
                <a:solidFill>
                  <a:schemeClr val="bg1"/>
                </a:solidFill>
                <a:effectLst/>
                <a:latin typeface="Montserrat" pitchFamily="2" charset="77"/>
                <a:ea typeface="+mn-ea"/>
                <a:cs typeface="+mn-cs"/>
              </a:rPr>
              <a:t>| </a:t>
            </a:r>
            <a:r>
              <a:rPr lang="en-US" sz="2200" b="0" i="0" u="none" strike="noStrike" kern="1200" baseline="0" dirty="0">
                <a:solidFill>
                  <a:schemeClr val="bg1"/>
                </a:solidFill>
                <a:effectLst/>
                <a:latin typeface="Montserrat" pitchFamily="2" charset="77"/>
                <a:ea typeface="+mn-ea"/>
                <a:cs typeface="+mn-cs"/>
              </a:rPr>
              <a:t>Namaste       </a:t>
            </a:r>
            <a:r>
              <a:rPr lang="ar-AE" sz="2200" b="0" i="0" u="none" strike="noStrike" kern="1200" baseline="0" dirty="0">
                <a:solidFill>
                  <a:schemeClr val="bg1"/>
                </a:solidFill>
                <a:effectLst/>
                <a:latin typeface="Montserrat" pitchFamily="2" charset="77"/>
                <a:ea typeface="+mn-ea"/>
                <a:cs typeface="+mn-cs"/>
              </a:rPr>
              <a:t>مَرْحَباً </a:t>
            </a:r>
            <a:r>
              <a:rPr lang="en-US" sz="2200" b="0" i="0" u="none" strike="noStrike" kern="1200" baseline="0" dirty="0">
                <a:solidFill>
                  <a:schemeClr val="bg1"/>
                </a:solidFill>
                <a:effectLst/>
                <a:latin typeface="Montserrat" pitchFamily="2" charset="77"/>
                <a:ea typeface="+mn-ea"/>
                <a:cs typeface="+mn-cs"/>
              </a:rPr>
              <a:t> </a:t>
            </a:r>
            <a:r>
              <a:rPr lang="ar-AE" sz="2200" b="0" i="0" u="none" strike="noStrike" kern="1200" baseline="0" dirty="0">
                <a:solidFill>
                  <a:schemeClr val="bg1"/>
                </a:solidFill>
                <a:effectLst/>
                <a:latin typeface="Montserrat" pitchFamily="2" charset="77"/>
                <a:ea typeface="+mn-ea"/>
                <a:cs typeface="+mn-cs"/>
              </a:rPr>
              <a:t> |</a:t>
            </a:r>
            <a:r>
              <a:rPr lang="en-US" sz="2200" b="0" i="0" u="none" strike="noStrike" kern="1200" baseline="0" dirty="0" err="1">
                <a:solidFill>
                  <a:schemeClr val="bg1"/>
                </a:solidFill>
                <a:effectLst/>
                <a:latin typeface="Montserrat" pitchFamily="2" charset="77"/>
                <a:ea typeface="+mn-ea"/>
                <a:cs typeface="+mn-cs"/>
              </a:rPr>
              <a:t>Willkommen</a:t>
            </a:r>
            <a:r>
              <a:rPr lang="en-US" sz="2200" b="0" i="0" u="none" strike="noStrike" kern="1200" baseline="0" dirty="0">
                <a:solidFill>
                  <a:schemeClr val="bg1"/>
                </a:solidFill>
                <a:effectLst/>
                <a:latin typeface="Montserrat" pitchFamily="2" charset="77"/>
                <a:ea typeface="+mn-ea"/>
                <a:cs typeface="+mn-cs"/>
              </a:rPr>
              <a:t> | </a:t>
            </a:r>
            <a:r>
              <a:rPr lang="hi-IN" sz="2200" b="0" i="0" u="none" strike="noStrike" kern="1200" baseline="0" dirty="0">
                <a:solidFill>
                  <a:schemeClr val="bg1"/>
                </a:solidFill>
                <a:effectLst/>
                <a:latin typeface="Montserrat" pitchFamily="2" charset="77"/>
                <a:ea typeface="+mn-ea"/>
                <a:cs typeface="+mn-cs"/>
              </a:rPr>
              <a:t>स्वागत हे </a:t>
            </a:r>
            <a:r>
              <a:rPr lang="en-US" sz="2200" b="0" i="0" u="none" strike="noStrike" kern="1200" baseline="0" dirty="0" err="1">
                <a:solidFill>
                  <a:schemeClr val="bg1"/>
                </a:solidFill>
                <a:effectLst/>
                <a:latin typeface="Montserrat" pitchFamily="2" charset="77"/>
                <a:ea typeface="+mn-ea"/>
                <a:cs typeface="+mn-cs"/>
              </a:rPr>
              <a:t>Bienvenidos</a:t>
            </a:r>
            <a:br>
              <a:rPr lang="en-US" sz="2200" b="0" i="0" u="none" strike="noStrike" kern="1200" baseline="0" dirty="0">
                <a:solidFill>
                  <a:schemeClr val="bg1"/>
                </a:solidFill>
                <a:effectLst/>
                <a:latin typeface="Montserrat" pitchFamily="2" charset="77"/>
                <a:ea typeface="+mn-ea"/>
                <a:cs typeface="+mn-cs"/>
              </a:rPr>
            </a:br>
            <a:r>
              <a:rPr lang="th-TH" sz="2200" b="0" i="0" u="none" strike="noStrike" kern="1200" baseline="0" dirty="0">
                <a:solidFill>
                  <a:schemeClr val="bg1"/>
                </a:solidFill>
                <a:effectLst/>
                <a:latin typeface="Montserrat" pitchFamily="2" charset="77"/>
                <a:ea typeface="+mn-ea"/>
                <a:cs typeface="+mn-cs"/>
              </a:rPr>
              <a:t>ยินดีต้อนรับ</a:t>
            </a:r>
            <a:r>
              <a:rPr lang="en-US" sz="2200" b="0" i="0" u="none" strike="noStrike" kern="1200" baseline="0" dirty="0">
                <a:solidFill>
                  <a:schemeClr val="bg1"/>
                </a:solidFill>
                <a:effectLst/>
                <a:latin typeface="Montserrat" pitchFamily="2" charset="77"/>
                <a:ea typeface="+mn-ea"/>
                <a:cs typeface="+mn-cs"/>
              </a:rPr>
              <a:t> | Bem-</a:t>
            </a:r>
            <a:r>
              <a:rPr lang="en-US" sz="2200" b="0" i="0" u="none" strike="noStrike" kern="1200" baseline="0" dirty="0" err="1">
                <a:solidFill>
                  <a:schemeClr val="bg1"/>
                </a:solidFill>
                <a:effectLst/>
                <a:latin typeface="Montserrat" pitchFamily="2" charset="77"/>
                <a:ea typeface="+mn-ea"/>
                <a:cs typeface="+mn-cs"/>
              </a:rPr>
              <a:t>vindo</a:t>
            </a:r>
            <a:br>
              <a:rPr lang="en-US" sz="2200" b="0" i="0" u="none" strike="noStrike" kern="1200" baseline="0" dirty="0">
                <a:solidFill>
                  <a:schemeClr val="bg1"/>
                </a:solidFill>
                <a:effectLst/>
                <a:latin typeface="Montserrat" pitchFamily="2" charset="77"/>
                <a:ea typeface="+mn-ea"/>
                <a:cs typeface="+mn-cs"/>
              </a:rPr>
            </a:br>
            <a:r>
              <a:rPr lang="ko-KR" altLang="en-US" sz="2200" b="0" i="0" u="none" strike="noStrike" kern="1200" baseline="0" dirty="0">
                <a:solidFill>
                  <a:schemeClr val="bg1"/>
                </a:solidFill>
                <a:effectLst/>
                <a:latin typeface="Montserrat" pitchFamily="2" charset="77"/>
                <a:ea typeface="+mn-ea"/>
                <a:cs typeface="+mn-cs"/>
              </a:rPr>
              <a:t>어서 오세요 </a:t>
            </a:r>
            <a:r>
              <a:rPr lang="en-US" altLang="ko-KR" sz="2200" b="0" i="0" u="none" strike="noStrike" kern="1200" baseline="0" dirty="0">
                <a:solidFill>
                  <a:schemeClr val="bg1"/>
                </a:solidFill>
                <a:effectLst/>
                <a:latin typeface="Montserrat" pitchFamily="2" charset="77"/>
                <a:ea typeface="+mn-ea"/>
                <a:cs typeface="+mn-cs"/>
              </a:rPr>
              <a:t>| </a:t>
            </a:r>
            <a:r>
              <a:rPr lang="en-US" sz="2200" b="0" i="0" u="none" strike="noStrike" kern="1200" baseline="0" dirty="0" err="1">
                <a:solidFill>
                  <a:schemeClr val="bg1"/>
                </a:solidFill>
                <a:effectLst/>
                <a:latin typeface="Montserrat" pitchFamily="2" charset="77"/>
                <a:ea typeface="+mn-ea"/>
                <a:cs typeface="+mn-cs"/>
              </a:rPr>
              <a:t>Karibuni</a:t>
            </a:r>
            <a:r>
              <a:rPr lang="en-US" sz="2200" b="0" i="0" u="none" strike="noStrike" kern="1200" baseline="0" dirty="0">
                <a:solidFill>
                  <a:schemeClr val="bg1"/>
                </a:solidFill>
                <a:effectLst/>
                <a:latin typeface="Montserrat" pitchFamily="2" charset="77"/>
                <a:ea typeface="+mn-ea"/>
                <a:cs typeface="+mn-cs"/>
              </a:rPr>
              <a:t> | </a:t>
            </a:r>
            <a:r>
              <a:rPr lang="my-MM" sz="2200" b="0" i="0" u="none" strike="noStrike" kern="1200" baseline="0" dirty="0">
                <a:solidFill>
                  <a:schemeClr val="bg1"/>
                </a:solidFill>
                <a:effectLst/>
                <a:latin typeface="Montserrat" pitchFamily="2" charset="77"/>
                <a:ea typeface="+mn-ea"/>
                <a:cs typeface="+mn-cs"/>
              </a:rPr>
              <a:t>ကြိုဆိုပါတယ်</a:t>
            </a:r>
            <a:endParaRPr lang="en-US" sz="2200" b="0" i="0" baseline="0" dirty="0">
              <a:solidFill>
                <a:schemeClr val="bg1"/>
              </a:solidFill>
              <a:latin typeface="Montserrat" pitchFamily="2" charset="77"/>
              <a:cs typeface="+mn-cs"/>
            </a:endParaRPr>
          </a:p>
        </p:txBody>
      </p:sp>
      <p:sp>
        <p:nvSpPr>
          <p:cNvPr id="7" name="TextBox 6">
            <a:extLst>
              <a:ext uri="{FF2B5EF4-FFF2-40B4-BE49-F238E27FC236}">
                <a16:creationId xmlns:a16="http://schemas.microsoft.com/office/drawing/2014/main" id="{DA37B262-BF37-6E89-6DA9-C6FE4D268121}"/>
              </a:ext>
            </a:extLst>
          </p:cNvPr>
          <p:cNvSpPr txBox="1"/>
          <p:nvPr userDrawn="1"/>
        </p:nvSpPr>
        <p:spPr>
          <a:xfrm>
            <a:off x="381000" y="1070860"/>
            <a:ext cx="11430000" cy="946413"/>
          </a:xfrm>
          <a:prstGeom prst="rect">
            <a:avLst/>
          </a:prstGeom>
          <a:noFill/>
        </p:spPr>
        <p:txBody>
          <a:bodyPr wrap="square" rtlCol="0">
            <a:spAutoFit/>
          </a:bodyPr>
          <a:lstStyle/>
          <a:p>
            <a:pPr algn="ctr" fontAlgn="ctr">
              <a:lnSpc>
                <a:spcPct val="90000"/>
              </a:lnSpc>
            </a:pPr>
            <a:r>
              <a:rPr lang="en-US" sz="6000" b="1" i="0" cap="all" spc="0" baseline="0" dirty="0">
                <a:solidFill>
                  <a:schemeClr val="bg1"/>
                </a:solidFill>
                <a:latin typeface="Big Shoulders" pitchFamily="2" charset="77"/>
                <a:cs typeface="Arial Narrow" panose="020B0604020202020204" pitchFamily="34" charset="0"/>
              </a:rPr>
              <a:t>Welcome</a:t>
            </a:r>
            <a:r>
              <a:rPr lang="en-US" sz="5000" b="0" i="0" cap="all" spc="-100" baseline="0" dirty="0">
                <a:solidFill>
                  <a:schemeClr val="bg1"/>
                </a:solidFill>
                <a:latin typeface="Montserrat" pitchFamily="2" charset="0"/>
              </a:rPr>
              <a:t> </a:t>
            </a:r>
          </a:p>
        </p:txBody>
      </p:sp>
      <p:cxnSp>
        <p:nvCxnSpPr>
          <p:cNvPr id="2" name="Straight Connector 1">
            <a:extLst>
              <a:ext uri="{FF2B5EF4-FFF2-40B4-BE49-F238E27FC236}">
                <a16:creationId xmlns:a16="http://schemas.microsoft.com/office/drawing/2014/main" id="{7C0E666E-5FAF-C9D2-88CD-83B21187FE24}"/>
              </a:ext>
            </a:extLst>
          </p:cNvPr>
          <p:cNvCxnSpPr/>
          <p:nvPr userDrawn="1"/>
        </p:nvCxnSpPr>
        <p:spPr>
          <a:xfrm>
            <a:off x="2831623" y="6019800"/>
            <a:ext cx="0" cy="60960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pic>
        <p:nvPicPr>
          <p:cNvPr id="5" name="Picture 4" descr="A logo with a colorful sun and blue letters&#10;&#10;AI-generated content may be incorrect.">
            <a:extLst>
              <a:ext uri="{FF2B5EF4-FFF2-40B4-BE49-F238E27FC236}">
                <a16:creationId xmlns:a16="http://schemas.microsoft.com/office/drawing/2014/main" id="{5BF1E159-5B94-BB4A-3932-A3C776D58F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97787" y="5937139"/>
            <a:ext cx="1600642" cy="794802"/>
          </a:xfrm>
          <a:prstGeom prst="rect">
            <a:avLst/>
          </a:prstGeom>
        </p:spPr>
      </p:pic>
    </p:spTree>
    <p:extLst>
      <p:ext uri="{BB962C8B-B14F-4D97-AF65-F5344CB8AC3E}">
        <p14:creationId xmlns:p14="http://schemas.microsoft.com/office/powerpoint/2010/main" val="112368198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 Full Slide">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sp>
        <p:nvSpPr>
          <p:cNvPr id="3" name="Picture Placeholder 2">
            <a:extLst>
              <a:ext uri="{FF2B5EF4-FFF2-40B4-BE49-F238E27FC236}">
                <a16:creationId xmlns:a16="http://schemas.microsoft.com/office/drawing/2014/main" id="{E7624A58-42FE-6BAE-6CE2-BF378F540803}"/>
              </a:ext>
            </a:extLst>
          </p:cNvPr>
          <p:cNvSpPr>
            <a:spLocks noGrp="1"/>
          </p:cNvSpPr>
          <p:nvPr>
            <p:ph type="pic" sz="quarter" idx="11"/>
          </p:nvPr>
        </p:nvSpPr>
        <p:spPr>
          <a:xfrm>
            <a:off x="0" y="0"/>
            <a:ext cx="12192000" cy="5753100"/>
          </a:xfrm>
        </p:spPr>
        <p:txBody>
          <a:bodyPr/>
          <a:lstStyle/>
          <a:p>
            <a:r>
              <a:rPr lang="en-US"/>
              <a:t>Click icon to add picture</a:t>
            </a:r>
          </a:p>
        </p:txBody>
      </p:sp>
    </p:spTree>
    <p:extLst>
      <p:ext uri="{BB962C8B-B14F-4D97-AF65-F5344CB8AC3E}">
        <p14:creationId xmlns:p14="http://schemas.microsoft.com/office/powerpoint/2010/main" val="2333616043"/>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deo - Full Slide">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sp>
        <p:nvSpPr>
          <p:cNvPr id="4" name="Media Placeholder 3">
            <a:extLst>
              <a:ext uri="{FF2B5EF4-FFF2-40B4-BE49-F238E27FC236}">
                <a16:creationId xmlns:a16="http://schemas.microsoft.com/office/drawing/2014/main" id="{DAF14F69-8979-FF6C-2DB5-508CC2B1FD82}"/>
              </a:ext>
            </a:extLst>
          </p:cNvPr>
          <p:cNvSpPr>
            <a:spLocks noGrp="1"/>
          </p:cNvSpPr>
          <p:nvPr>
            <p:ph type="media" sz="quarter" idx="11"/>
          </p:nvPr>
        </p:nvSpPr>
        <p:spPr>
          <a:xfrm>
            <a:off x="0" y="0"/>
            <a:ext cx="12192000" cy="5753100"/>
          </a:xfrm>
        </p:spPr>
        <p:txBody>
          <a:bodyPr/>
          <a:lstStyle/>
          <a:p>
            <a:r>
              <a:rPr lang="en-US"/>
              <a:t>Click icon to add media</a:t>
            </a:r>
          </a:p>
        </p:txBody>
      </p:sp>
    </p:spTree>
    <p:extLst>
      <p:ext uri="{BB962C8B-B14F-4D97-AF65-F5344CB8AC3E}">
        <p14:creationId xmlns:p14="http://schemas.microsoft.com/office/powerpoint/2010/main" val="624725684"/>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3106E4-EA13-761A-E701-1493DF88F0AD}"/>
              </a:ext>
            </a:extLst>
          </p:cNvPr>
          <p:cNvSpPr/>
          <p:nvPr userDrawn="1"/>
        </p:nvSpPr>
        <p:spPr>
          <a:xfrm>
            <a:off x="0" y="0"/>
            <a:ext cx="12192000" cy="57531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sp>
        <p:nvSpPr>
          <p:cNvPr id="3" name="Title 1">
            <a:extLst>
              <a:ext uri="{FF2B5EF4-FFF2-40B4-BE49-F238E27FC236}">
                <a16:creationId xmlns:a16="http://schemas.microsoft.com/office/drawing/2014/main" id="{8DAD53E6-565F-694E-6673-8EEAAEBD26A9}"/>
              </a:ext>
            </a:extLst>
          </p:cNvPr>
          <p:cNvSpPr>
            <a:spLocks noGrp="1"/>
          </p:cNvSpPr>
          <p:nvPr>
            <p:ph type="ctrTitle" hasCustomPrompt="1"/>
          </p:nvPr>
        </p:nvSpPr>
        <p:spPr>
          <a:xfrm>
            <a:off x="381000" y="228600"/>
            <a:ext cx="11430000" cy="4114799"/>
          </a:xfrm>
          <a:noFill/>
          <a:ln>
            <a:noFill/>
          </a:ln>
        </p:spPr>
        <p:style>
          <a:lnRef idx="2">
            <a:schemeClr val="accent6"/>
          </a:lnRef>
          <a:fillRef idx="1">
            <a:schemeClr val="lt1"/>
          </a:fillRef>
          <a:effectRef idx="0">
            <a:schemeClr val="accent6"/>
          </a:effectRef>
          <a:fontRef idx="minor">
            <a:schemeClr val="dk1"/>
          </a:fontRef>
        </p:style>
        <p:txBody>
          <a:bodyPr anchor="b">
            <a:normAutofit/>
          </a:bodyPr>
          <a:lstStyle>
            <a:lvl1pPr marL="0" marR="0" indent="0" algn="ctr" defTabSz="914400" rtl="0" eaLnBrk="1" fontAlgn="ctr" latinLnBrk="0" hangingPunct="1">
              <a:lnSpc>
                <a:spcPct val="90000"/>
              </a:lnSpc>
              <a:spcBef>
                <a:spcPct val="0"/>
              </a:spcBef>
              <a:spcAft>
                <a:spcPts val="0"/>
              </a:spcAft>
              <a:buClrTx/>
              <a:buSzTx/>
              <a:buFontTx/>
              <a:buNone/>
              <a:tabLst/>
              <a:defRPr sz="3600" b="0" i="0" cap="none" baseline="0">
                <a:ln>
                  <a:noFill/>
                </a:ln>
                <a:solidFill>
                  <a:schemeClr val="bg1"/>
                </a:solidFill>
                <a:latin typeface="Georgia" panose="02040502050405020303" pitchFamily="18" charset="0"/>
              </a:defRPr>
            </a:lvl1pPr>
          </a:lstStyle>
          <a:p>
            <a:r>
              <a:rPr lang="en-US" dirty="0"/>
              <a:t>“Education is the passport to the future, </a:t>
            </a:r>
            <a:br>
              <a:rPr lang="en-US" dirty="0"/>
            </a:br>
            <a:r>
              <a:rPr lang="en-US" dirty="0"/>
              <a:t>for tomorrow belongs to those who prepare </a:t>
            </a:r>
            <a:br>
              <a:rPr lang="en-US" dirty="0"/>
            </a:br>
            <a:r>
              <a:rPr lang="en-US" dirty="0"/>
              <a:t>for it today.”</a:t>
            </a:r>
          </a:p>
        </p:txBody>
      </p:sp>
      <p:sp>
        <p:nvSpPr>
          <p:cNvPr id="2" name="Subtitle 2">
            <a:extLst>
              <a:ext uri="{FF2B5EF4-FFF2-40B4-BE49-F238E27FC236}">
                <a16:creationId xmlns:a16="http://schemas.microsoft.com/office/drawing/2014/main" id="{7193143A-2B81-C45B-8002-DE2F2CCD276C}"/>
              </a:ext>
            </a:extLst>
          </p:cNvPr>
          <p:cNvSpPr>
            <a:spLocks noGrp="1"/>
          </p:cNvSpPr>
          <p:nvPr>
            <p:ph type="subTitle" idx="1" hasCustomPrompt="1"/>
          </p:nvPr>
        </p:nvSpPr>
        <p:spPr>
          <a:xfrm>
            <a:off x="380999" y="4572000"/>
            <a:ext cx="11430001" cy="636104"/>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baseline="0">
                <a:ln>
                  <a:noFill/>
                </a:ln>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 Malcolm X</a:t>
            </a:r>
          </a:p>
        </p:txBody>
      </p:sp>
    </p:spTree>
    <p:extLst>
      <p:ext uri="{BB962C8B-B14F-4D97-AF65-F5344CB8AC3E}">
        <p14:creationId xmlns:p14="http://schemas.microsoft.com/office/powerpoint/2010/main" val="697022911"/>
      </p:ext>
    </p:extLst>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62BF0E-7DB7-62CD-3105-B6D436ABDAA7}"/>
              </a:ext>
            </a:extLst>
          </p:cNvPr>
          <p:cNvSpPr/>
          <p:nvPr userDrawn="1"/>
        </p:nvSpPr>
        <p:spPr>
          <a:xfrm>
            <a:off x="0" y="0"/>
            <a:ext cx="6286500" cy="57531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sp>
        <p:nvSpPr>
          <p:cNvPr id="6" name="TextBox 5">
            <a:extLst>
              <a:ext uri="{FF2B5EF4-FFF2-40B4-BE49-F238E27FC236}">
                <a16:creationId xmlns:a16="http://schemas.microsoft.com/office/drawing/2014/main" id="{ED980E7B-D407-264C-7CC1-588A9C0377E6}"/>
              </a:ext>
            </a:extLst>
          </p:cNvPr>
          <p:cNvSpPr txBox="1"/>
          <p:nvPr userDrawn="1"/>
        </p:nvSpPr>
        <p:spPr>
          <a:xfrm>
            <a:off x="381000" y="2114637"/>
            <a:ext cx="5524500" cy="923330"/>
          </a:xfrm>
          <a:prstGeom prst="rect">
            <a:avLst/>
          </a:prstGeom>
          <a:noFill/>
        </p:spPr>
        <p:txBody>
          <a:bodyPr wrap="square" rtlCol="0" anchor="b">
            <a:spAutoFit/>
          </a:bodyPr>
          <a:lstStyle/>
          <a:p>
            <a:pPr algn="r">
              <a:lnSpc>
                <a:spcPct val="90000"/>
              </a:lnSpc>
            </a:pPr>
            <a:r>
              <a:rPr lang="en-US" sz="6000" b="1" i="0" cap="all" spc="0" baseline="0" dirty="0">
                <a:solidFill>
                  <a:schemeClr val="bg1"/>
                </a:solidFill>
                <a:latin typeface="Big Shoulders" pitchFamily="2" charset="77"/>
                <a:cs typeface="Arial Narrow" panose="020B0604020202020204" pitchFamily="34" charset="0"/>
              </a:rPr>
              <a:t>contact</a:t>
            </a:r>
          </a:p>
        </p:txBody>
      </p:sp>
      <p:sp>
        <p:nvSpPr>
          <p:cNvPr id="7" name="Content Placeholder 5">
            <a:extLst>
              <a:ext uri="{FF2B5EF4-FFF2-40B4-BE49-F238E27FC236}">
                <a16:creationId xmlns:a16="http://schemas.microsoft.com/office/drawing/2014/main" id="{E7CBB04E-2DA3-CA0B-5D76-992CEA12B1C8}"/>
              </a:ext>
            </a:extLst>
          </p:cNvPr>
          <p:cNvSpPr>
            <a:spLocks noGrp="1"/>
          </p:cNvSpPr>
          <p:nvPr>
            <p:ph sz="quarter" idx="4" hasCustomPrompt="1"/>
          </p:nvPr>
        </p:nvSpPr>
        <p:spPr>
          <a:xfrm>
            <a:off x="6667500" y="1600201"/>
            <a:ext cx="5143499" cy="4152899"/>
          </a:xfrm>
        </p:spPr>
        <p:txBody>
          <a:bodyPr/>
          <a:lstStyle>
            <a:lvl1pPr marL="0" indent="0">
              <a:buFont typeface="+mj-lt"/>
              <a:buNone/>
              <a:defRPr/>
            </a:lvl1pPr>
            <a:lvl4pPr marL="0" indent="0">
              <a:spcBef>
                <a:spcPts val="0"/>
              </a:spcBef>
              <a:buFontTx/>
              <a:buNone/>
              <a:defRPr sz="2200" b="1" i="0" baseline="0">
                <a:ln>
                  <a:noFill/>
                </a:ln>
                <a:solidFill>
                  <a:schemeClr val="accent3"/>
                </a:solidFill>
              </a:defRPr>
            </a:lvl4pPr>
          </a:lstStyle>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Name: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Phone:</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Email: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p:txBody>
      </p:sp>
      <p:pic>
        <p:nvPicPr>
          <p:cNvPr id="8" name="Graphic 7">
            <a:extLst>
              <a:ext uri="{FF2B5EF4-FFF2-40B4-BE49-F238E27FC236}">
                <a16:creationId xmlns:a16="http://schemas.microsoft.com/office/drawing/2014/main" id="{E772E2E7-CC63-D1CB-EA3A-EE78FF5478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2770727"/>
            <a:ext cx="4056104" cy="2971800"/>
          </a:xfrm>
          <a:prstGeom prst="rect">
            <a:avLst/>
          </a:prstGeom>
        </p:spPr>
      </p:pic>
    </p:spTree>
    <p:extLst>
      <p:ext uri="{BB962C8B-B14F-4D97-AF65-F5344CB8AC3E}">
        <p14:creationId xmlns:p14="http://schemas.microsoft.com/office/powerpoint/2010/main" val="2965833610"/>
      </p:ext>
    </p:extLst>
  </p:cSld>
  <p:clrMapOvr>
    <a:masterClrMapping/>
  </p:clrMapOvr>
  <p:hf hd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all to Action: A">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sp>
        <p:nvSpPr>
          <p:cNvPr id="3" name="Rectangle 2">
            <a:extLst>
              <a:ext uri="{FF2B5EF4-FFF2-40B4-BE49-F238E27FC236}">
                <a16:creationId xmlns:a16="http://schemas.microsoft.com/office/drawing/2014/main" id="{00DE8693-A6F2-AE7D-12B0-84118F5DDD57}"/>
              </a:ext>
            </a:extLst>
          </p:cNvPr>
          <p:cNvSpPr/>
          <p:nvPr userDrawn="1"/>
        </p:nvSpPr>
        <p:spPr>
          <a:xfrm>
            <a:off x="0" y="0"/>
            <a:ext cx="6286500" cy="57531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19FF18B7-F723-FC13-5BE1-C0E4A94444B9}"/>
              </a:ext>
            </a:extLst>
          </p:cNvPr>
          <p:cNvSpPr>
            <a:spLocks noGrp="1"/>
          </p:cNvSpPr>
          <p:nvPr>
            <p:ph sz="quarter" idx="4" hasCustomPrompt="1"/>
          </p:nvPr>
        </p:nvSpPr>
        <p:spPr>
          <a:xfrm>
            <a:off x="6667500" y="1600201"/>
            <a:ext cx="5143499" cy="4152899"/>
          </a:xfrm>
        </p:spPr>
        <p:txBody>
          <a:bodyPr/>
          <a:lstStyle>
            <a:lvl1pPr marL="0" indent="0">
              <a:buFont typeface="+mj-lt"/>
              <a:buNone/>
              <a:defRPr/>
            </a:lvl1pPr>
            <a:lvl4pPr marL="2857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200" b="1" i="0" baseline="0">
                <a:ln>
                  <a:noFill/>
                </a:ln>
                <a:solidFill>
                  <a:schemeClr val="accent3"/>
                </a:solidFill>
              </a:defRPr>
            </a:lvl4pPr>
          </a:lstStyle>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Insert Action steps</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Insert Action steps</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Insert Action steps</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Insert Action steps</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Insert Action steps</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Insert Action steps</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Insert Action steps</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Insert Action steps</a:t>
            </a:r>
          </a:p>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p:txBody>
      </p:sp>
      <p:cxnSp>
        <p:nvCxnSpPr>
          <p:cNvPr id="8" name="Straight Connector 7">
            <a:extLst>
              <a:ext uri="{FF2B5EF4-FFF2-40B4-BE49-F238E27FC236}">
                <a16:creationId xmlns:a16="http://schemas.microsoft.com/office/drawing/2014/main" id="{A7BC3EC1-AA53-B12C-A8FE-74912F8325CA}"/>
              </a:ext>
            </a:extLst>
          </p:cNvPr>
          <p:cNvCxnSpPr>
            <a:cxnSpLocks/>
          </p:cNvCxnSpPr>
          <p:nvPr userDrawn="1"/>
        </p:nvCxnSpPr>
        <p:spPr>
          <a:xfrm>
            <a:off x="381000" y="3118177"/>
            <a:ext cx="5521448"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sp>
        <p:nvSpPr>
          <p:cNvPr id="9" name="TextBox 8">
            <a:extLst>
              <a:ext uri="{FF2B5EF4-FFF2-40B4-BE49-F238E27FC236}">
                <a16:creationId xmlns:a16="http://schemas.microsoft.com/office/drawing/2014/main" id="{8BDBBE70-0533-F17E-D3B7-779830B464A3}"/>
              </a:ext>
            </a:extLst>
          </p:cNvPr>
          <p:cNvSpPr txBox="1"/>
          <p:nvPr userDrawn="1"/>
        </p:nvSpPr>
        <p:spPr>
          <a:xfrm>
            <a:off x="381000" y="1283642"/>
            <a:ext cx="5524500" cy="1754326"/>
          </a:xfrm>
          <a:prstGeom prst="rect">
            <a:avLst/>
          </a:prstGeom>
          <a:noFill/>
        </p:spPr>
        <p:txBody>
          <a:bodyPr wrap="square" rtlCol="0" anchor="b">
            <a:spAutoFit/>
          </a:bodyPr>
          <a:lstStyle/>
          <a:p>
            <a:pPr>
              <a:lnSpc>
                <a:spcPct val="90000"/>
              </a:lnSpc>
            </a:pPr>
            <a:r>
              <a:rPr lang="en-US" sz="6000" b="1" i="0" cap="all" spc="0" baseline="0" dirty="0">
                <a:solidFill>
                  <a:schemeClr val="bg1"/>
                </a:solidFill>
                <a:latin typeface="Big Shoulders" pitchFamily="2" charset="77"/>
                <a:cs typeface="Arial Narrow" panose="020B0604020202020204" pitchFamily="34" charset="0"/>
              </a:rPr>
              <a:t>Call </a:t>
            </a:r>
            <a:br>
              <a:rPr lang="en-US" sz="6000" b="1" i="0" cap="all" spc="0" baseline="0" dirty="0">
                <a:solidFill>
                  <a:schemeClr val="bg1"/>
                </a:solidFill>
                <a:latin typeface="Big Shoulders" pitchFamily="2" charset="77"/>
                <a:cs typeface="Arial Narrow" panose="020B0604020202020204" pitchFamily="34" charset="0"/>
              </a:rPr>
            </a:br>
            <a:r>
              <a:rPr lang="en-US" sz="6000" b="1" i="0" cap="all" spc="0" baseline="0" dirty="0">
                <a:solidFill>
                  <a:schemeClr val="bg1"/>
                </a:solidFill>
                <a:latin typeface="Big Shoulders" pitchFamily="2" charset="77"/>
                <a:cs typeface="Arial Narrow" panose="020B0604020202020204" pitchFamily="34" charset="0"/>
              </a:rPr>
              <a:t>to action</a:t>
            </a:r>
          </a:p>
        </p:txBody>
      </p:sp>
    </p:spTree>
    <p:extLst>
      <p:ext uri="{BB962C8B-B14F-4D97-AF65-F5344CB8AC3E}">
        <p14:creationId xmlns:p14="http://schemas.microsoft.com/office/powerpoint/2010/main" val="463044968"/>
      </p:ext>
    </p:extLst>
  </p:cSld>
  <p:clrMapOvr>
    <a:masterClrMapping/>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amp;A: 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C4E818-B92C-2D84-408A-436B25B6C728}"/>
              </a:ext>
            </a:extLst>
          </p:cNvPr>
          <p:cNvSpPr/>
          <p:nvPr userDrawn="1"/>
        </p:nvSpPr>
        <p:spPr>
          <a:xfrm>
            <a:off x="-3" y="0"/>
            <a:ext cx="12192000" cy="57531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40B6438-1AB5-21A8-FF8E-D7ABCB1A24FE}"/>
              </a:ext>
            </a:extLst>
          </p:cNvPr>
          <p:cNvSpPr txBox="1"/>
          <p:nvPr userDrawn="1"/>
        </p:nvSpPr>
        <p:spPr>
          <a:xfrm>
            <a:off x="381000" y="2500554"/>
            <a:ext cx="11429998" cy="923330"/>
          </a:xfrm>
          <a:prstGeom prst="rect">
            <a:avLst/>
          </a:prstGeom>
          <a:noFill/>
        </p:spPr>
        <p:txBody>
          <a:bodyPr wrap="square" rtlCol="0" anchor="b">
            <a:spAutoFit/>
          </a:bodyPr>
          <a:lstStyle/>
          <a:p>
            <a:pPr algn="ctr">
              <a:lnSpc>
                <a:spcPct val="90000"/>
              </a:lnSpc>
            </a:pPr>
            <a:r>
              <a:rPr lang="en-US" sz="6000" b="1" i="0" cap="all" spc="0" baseline="0" dirty="0">
                <a:solidFill>
                  <a:schemeClr val="bg1"/>
                </a:solidFill>
                <a:latin typeface="Big Shoulders" pitchFamily="2" charset="77"/>
                <a:cs typeface="Arial Narrow" panose="020B0604020202020204" pitchFamily="34" charset="0"/>
              </a:rPr>
              <a:t>Q&amp;A</a:t>
            </a:r>
          </a:p>
        </p:txBody>
      </p:sp>
      <p:sp>
        <p:nvSpPr>
          <p:cNvPr id="8" name="Subtitle 2">
            <a:extLst>
              <a:ext uri="{FF2B5EF4-FFF2-40B4-BE49-F238E27FC236}">
                <a16:creationId xmlns:a16="http://schemas.microsoft.com/office/drawing/2014/main" id="{9F995F0C-A98D-403C-2D5D-F43F8EDFFB9D}"/>
              </a:ext>
            </a:extLst>
          </p:cNvPr>
          <p:cNvSpPr>
            <a:spLocks noGrp="1"/>
          </p:cNvSpPr>
          <p:nvPr>
            <p:ph type="subTitle" idx="1" hasCustomPrompt="1"/>
          </p:nvPr>
        </p:nvSpPr>
        <p:spPr>
          <a:xfrm>
            <a:off x="380999" y="3602039"/>
            <a:ext cx="11429999" cy="969962"/>
          </a:xfrm>
        </p:spPr>
        <p:txBody>
          <a:bodyPr>
            <a:normAutofit/>
          </a:bodyPr>
          <a:lstStyle>
            <a:lvl1pPr marL="0" indent="0" algn="ctr">
              <a:buNone/>
              <a:defRPr sz="22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to Drive Conversation</a:t>
            </a:r>
          </a:p>
        </p:txBody>
      </p:sp>
      <p:cxnSp>
        <p:nvCxnSpPr>
          <p:cNvPr id="7" name="Straight Connector 6">
            <a:extLst>
              <a:ext uri="{FF2B5EF4-FFF2-40B4-BE49-F238E27FC236}">
                <a16:creationId xmlns:a16="http://schemas.microsoft.com/office/drawing/2014/main" id="{E5D04A24-2A4C-B424-3F63-27B4539918C5}"/>
              </a:ext>
            </a:extLst>
          </p:cNvPr>
          <p:cNvCxnSpPr/>
          <p:nvPr userDrawn="1"/>
        </p:nvCxnSpPr>
        <p:spPr>
          <a:xfrm>
            <a:off x="2831623" y="6019800"/>
            <a:ext cx="0" cy="60960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40CB06E5-2A38-7541-FAAB-22535D0EAD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5893" y="2781300"/>
            <a:ext cx="4056104" cy="2971800"/>
          </a:xfrm>
          <a:prstGeom prst="rect">
            <a:avLst/>
          </a:prstGeom>
        </p:spPr>
      </p:pic>
      <p:sp>
        <p:nvSpPr>
          <p:cNvPr id="2" name="TextBox 1">
            <a:extLst>
              <a:ext uri="{FF2B5EF4-FFF2-40B4-BE49-F238E27FC236}">
                <a16:creationId xmlns:a16="http://schemas.microsoft.com/office/drawing/2014/main" id="{DF6A33D6-4749-6FB3-A7D5-43CF54277235}"/>
              </a:ext>
            </a:extLst>
          </p:cNvPr>
          <p:cNvSpPr txBox="1"/>
          <p:nvPr userDrawn="1"/>
        </p:nvSpPr>
        <p:spPr>
          <a:xfrm>
            <a:off x="2932387" y="5989693"/>
            <a:ext cx="8878614" cy="707886"/>
          </a:xfrm>
          <a:prstGeom prst="rect">
            <a:avLst/>
          </a:prstGeom>
          <a:noFill/>
        </p:spPr>
        <p:txBody>
          <a:bodyPr wrap="square" rtlCol="0">
            <a:spAutoFit/>
          </a:bodyPr>
          <a:lstStyle/>
          <a:p>
            <a:pPr>
              <a:lnSpc>
                <a:spcPct val="100000"/>
              </a:lnSpc>
              <a:buNone/>
            </a:pPr>
            <a:r>
              <a:rPr lang="en-US" sz="800" baseline="0" dirty="0">
                <a:solidFill>
                  <a:schemeClr val="accent3"/>
                </a:solidFill>
                <a:effectLst/>
                <a:latin typeface="Montserrat" pitchFamily="2" charset="77"/>
              </a:rPr>
              <a:t>The Sonoma County Junior College District does not discriminate on the basis of race, religious creed, color, national origin, ancestry, ethnic group identification, physical disability, mental disability, medical condition, genetic condition, marital status, sex, gender, gender identity, gender expression, genetic information or sexual orientation in any of its policies, procedures or practices; nor does the District discriminate against any employees or applicants for employment on the basis of their age. This non-discrimination policy covers admission, access and treatment in District programs and activities--including but not limited to academic admissions, financial aid, educational services and athletics--and application for District employment.</a:t>
            </a:r>
          </a:p>
        </p:txBody>
      </p:sp>
    </p:spTree>
    <p:extLst>
      <p:ext uri="{BB962C8B-B14F-4D97-AF65-F5344CB8AC3E}">
        <p14:creationId xmlns:p14="http://schemas.microsoft.com/office/powerpoint/2010/main" val="486144554"/>
      </p:ext>
    </p:extLst>
  </p:cSld>
  <p:clrMapOvr>
    <a:masterClrMapping/>
  </p:clrMapOvr>
  <p:hf hd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amp;A: B">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C4E818-B92C-2D84-408A-436B25B6C728}"/>
              </a:ext>
            </a:extLst>
          </p:cNvPr>
          <p:cNvSpPr/>
          <p:nvPr userDrawn="1"/>
        </p:nvSpPr>
        <p:spPr>
          <a:xfrm>
            <a:off x="6286500" y="-2245"/>
            <a:ext cx="5905497" cy="576914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E2A98D06-C73A-2D04-F67B-477BEF0C2A7F}"/>
              </a:ext>
            </a:extLst>
          </p:cNvPr>
          <p:cNvSpPr>
            <a:spLocks noGrp="1"/>
          </p:cNvSpPr>
          <p:nvPr>
            <p:ph type="subTitle" idx="1" hasCustomPrompt="1"/>
          </p:nvPr>
        </p:nvSpPr>
        <p:spPr>
          <a:xfrm>
            <a:off x="6667500" y="3260764"/>
            <a:ext cx="5143500" cy="2492336"/>
          </a:xfrm>
        </p:spPr>
        <p:txBody>
          <a:bodyPr>
            <a:normAutofit/>
          </a:bodyPr>
          <a:lstStyle>
            <a:lvl1pPr marL="0" indent="0" algn="l">
              <a:buNone/>
              <a:defRPr sz="22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to Drive Conversation</a:t>
            </a:r>
          </a:p>
        </p:txBody>
      </p:sp>
      <p:sp>
        <p:nvSpPr>
          <p:cNvPr id="5" name="TextBox 4">
            <a:extLst>
              <a:ext uri="{FF2B5EF4-FFF2-40B4-BE49-F238E27FC236}">
                <a16:creationId xmlns:a16="http://schemas.microsoft.com/office/drawing/2014/main" id="{5B627E90-086D-835B-6A1E-CA00B450AE62}"/>
              </a:ext>
            </a:extLst>
          </p:cNvPr>
          <p:cNvSpPr txBox="1"/>
          <p:nvPr userDrawn="1"/>
        </p:nvSpPr>
        <p:spPr>
          <a:xfrm>
            <a:off x="6667499" y="2114637"/>
            <a:ext cx="5143501" cy="923330"/>
          </a:xfrm>
          <a:prstGeom prst="rect">
            <a:avLst/>
          </a:prstGeom>
          <a:noFill/>
        </p:spPr>
        <p:txBody>
          <a:bodyPr wrap="square" rtlCol="0" anchor="b">
            <a:spAutoFit/>
          </a:bodyPr>
          <a:lstStyle/>
          <a:p>
            <a:pPr algn="l">
              <a:lnSpc>
                <a:spcPct val="90000"/>
              </a:lnSpc>
            </a:pPr>
            <a:r>
              <a:rPr lang="en-US" sz="6000" b="1" i="0" cap="all" spc="0" baseline="0" dirty="0">
                <a:solidFill>
                  <a:schemeClr val="bg1"/>
                </a:solidFill>
                <a:latin typeface="Big Shoulders" pitchFamily="2" charset="77"/>
                <a:cs typeface="Arial Narrow" panose="020B0604020202020204" pitchFamily="34" charset="0"/>
              </a:rPr>
              <a:t>Q&amp;A</a:t>
            </a:r>
          </a:p>
        </p:txBody>
      </p:sp>
      <p:sp>
        <p:nvSpPr>
          <p:cNvPr id="7" name="TextBox 6">
            <a:extLst>
              <a:ext uri="{FF2B5EF4-FFF2-40B4-BE49-F238E27FC236}">
                <a16:creationId xmlns:a16="http://schemas.microsoft.com/office/drawing/2014/main" id="{8C0F9042-474D-19CB-F47E-EE2E4FA16EE3}"/>
              </a:ext>
            </a:extLst>
          </p:cNvPr>
          <p:cNvSpPr txBox="1"/>
          <p:nvPr userDrawn="1"/>
        </p:nvSpPr>
        <p:spPr>
          <a:xfrm>
            <a:off x="2932387" y="5989693"/>
            <a:ext cx="8878614" cy="707886"/>
          </a:xfrm>
          <a:prstGeom prst="rect">
            <a:avLst/>
          </a:prstGeom>
          <a:noFill/>
        </p:spPr>
        <p:txBody>
          <a:bodyPr wrap="square" rtlCol="0">
            <a:spAutoFit/>
          </a:bodyPr>
          <a:lstStyle/>
          <a:p>
            <a:pPr>
              <a:lnSpc>
                <a:spcPct val="100000"/>
              </a:lnSpc>
              <a:buNone/>
            </a:pPr>
            <a:r>
              <a:rPr lang="en-US" sz="800" baseline="0" dirty="0">
                <a:solidFill>
                  <a:schemeClr val="accent3"/>
                </a:solidFill>
                <a:effectLst/>
                <a:latin typeface="Montserrat" pitchFamily="2" charset="77"/>
              </a:rPr>
              <a:t>The Sonoma County Junior College District does not discriminate on the basis of race, religious creed, color, national origin, ancestry, ethnic group identification, physical disability, mental disability, medical condition, genetic condition, marital status, sex, gender, gender identity, gender expression, genetic information or sexual orientation in any of its policies, procedures or practices; nor does the District discriminate against any employees or applicants for employment on the basis of their age. This non-discrimination policy covers admission, access and treatment in District programs and activities--including but not limited to academic admissions, financial aid, educational services and athletics--and application for District employment.</a:t>
            </a:r>
          </a:p>
        </p:txBody>
      </p:sp>
      <p:cxnSp>
        <p:nvCxnSpPr>
          <p:cNvPr id="8" name="Straight Connector 7">
            <a:extLst>
              <a:ext uri="{FF2B5EF4-FFF2-40B4-BE49-F238E27FC236}">
                <a16:creationId xmlns:a16="http://schemas.microsoft.com/office/drawing/2014/main" id="{37D508D6-4C10-BA0C-97F0-9FA993098583}"/>
              </a:ext>
            </a:extLst>
          </p:cNvPr>
          <p:cNvCxnSpPr/>
          <p:nvPr userDrawn="1"/>
        </p:nvCxnSpPr>
        <p:spPr>
          <a:xfrm>
            <a:off x="2831623" y="6019800"/>
            <a:ext cx="0" cy="60960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9" name="Picture Placeholder 5">
            <a:extLst>
              <a:ext uri="{FF2B5EF4-FFF2-40B4-BE49-F238E27FC236}">
                <a16:creationId xmlns:a16="http://schemas.microsoft.com/office/drawing/2014/main" id="{B401424C-31F6-01D6-A60A-D1A2DEC2A327}"/>
              </a:ext>
            </a:extLst>
          </p:cNvPr>
          <p:cNvSpPr>
            <a:spLocks noGrp="1"/>
          </p:cNvSpPr>
          <p:nvPr>
            <p:ph type="pic" sz="quarter" idx="11"/>
          </p:nvPr>
        </p:nvSpPr>
        <p:spPr>
          <a:xfrm>
            <a:off x="0" y="0"/>
            <a:ext cx="6286500" cy="5753100"/>
          </a:xfrm>
        </p:spPr>
        <p:txBody>
          <a:bodyPr/>
          <a:lstStyle/>
          <a:p>
            <a:r>
              <a:rPr lang="en-US"/>
              <a:t>Click icon to add picture</a:t>
            </a:r>
            <a:endParaRPr lang="en-US" dirty="0"/>
          </a:p>
        </p:txBody>
      </p:sp>
    </p:spTree>
    <p:extLst>
      <p:ext uri="{BB962C8B-B14F-4D97-AF65-F5344CB8AC3E}">
        <p14:creationId xmlns:p14="http://schemas.microsoft.com/office/powerpoint/2010/main" val="1790069819"/>
      </p:ext>
    </p:extLst>
  </p:cSld>
  <p:clrMapOvr>
    <a:masterClrMapping/>
  </p:clrMapOvr>
  <p:hf hdr="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sp>
        <p:nvSpPr>
          <p:cNvPr id="5" name="TextBox 4">
            <a:extLst>
              <a:ext uri="{FF2B5EF4-FFF2-40B4-BE49-F238E27FC236}">
                <a16:creationId xmlns:a16="http://schemas.microsoft.com/office/drawing/2014/main" id="{42E516D4-214E-1836-186E-C4164B41CAF9}"/>
              </a:ext>
            </a:extLst>
          </p:cNvPr>
          <p:cNvSpPr txBox="1"/>
          <p:nvPr userDrawn="1"/>
        </p:nvSpPr>
        <p:spPr>
          <a:xfrm>
            <a:off x="381001" y="232541"/>
            <a:ext cx="11429996" cy="925894"/>
          </a:xfrm>
          <a:prstGeom prst="rect">
            <a:avLst/>
          </a:prstGeom>
          <a:noFill/>
        </p:spPr>
        <p:txBody>
          <a:bodyPr wrap="square" rtlCol="0" anchor="b">
            <a:spAutoFit/>
          </a:bodyPr>
          <a:lstStyle/>
          <a:p>
            <a:pPr algn="l">
              <a:lnSpc>
                <a:spcPct val="90000"/>
              </a:lnSpc>
            </a:pPr>
            <a:r>
              <a:rPr lang="en-US" sz="6000" b="1" i="0" cap="all" spc="0" baseline="0" dirty="0">
                <a:solidFill>
                  <a:schemeClr val="accent1"/>
                </a:solidFill>
                <a:latin typeface="Big Shoulders" pitchFamily="2" charset="77"/>
                <a:cs typeface="Arial Narrow" panose="020B0604020202020204" pitchFamily="34" charset="0"/>
              </a:rPr>
              <a:t>Instructions</a:t>
            </a:r>
          </a:p>
        </p:txBody>
      </p:sp>
      <p:sp>
        <p:nvSpPr>
          <p:cNvPr id="7" name="TextBox 6">
            <a:extLst>
              <a:ext uri="{FF2B5EF4-FFF2-40B4-BE49-F238E27FC236}">
                <a16:creationId xmlns:a16="http://schemas.microsoft.com/office/drawing/2014/main" id="{FF5E3C8E-95F5-6641-CC0B-F75EE399030A}"/>
              </a:ext>
            </a:extLst>
          </p:cNvPr>
          <p:cNvSpPr txBox="1"/>
          <p:nvPr userDrawn="1"/>
        </p:nvSpPr>
        <p:spPr>
          <a:xfrm>
            <a:off x="381001" y="1223141"/>
            <a:ext cx="3543299" cy="4124206"/>
          </a:xfrm>
          <a:prstGeom prst="rect">
            <a:avLst/>
          </a:prstGeom>
          <a:noFill/>
        </p:spPr>
        <p:txBody>
          <a:bodyPr wrap="square" rtlCol="0">
            <a:spAutoFit/>
          </a:bodyPr>
          <a:lstStyle/>
          <a:p>
            <a:r>
              <a:rPr lang="en-US" sz="1000" b="1" kern="1200" baseline="0" dirty="0">
                <a:solidFill>
                  <a:schemeClr val="tx1"/>
                </a:solidFill>
                <a:effectLst/>
                <a:latin typeface="Montserrat" pitchFamily="2" charset="77"/>
                <a:ea typeface="+mn-ea"/>
                <a:cs typeface="+mn-cs"/>
              </a:rPr>
              <a:t>Overview</a:t>
            </a:r>
            <a:endParaRPr lang="en-US" sz="1000" kern="1200" baseline="0" dirty="0">
              <a:solidFill>
                <a:schemeClr val="tx1"/>
              </a:solidFill>
              <a:effectLst/>
              <a:latin typeface="Montserrat" pitchFamily="2" charset="77"/>
              <a:ea typeface="+mn-ea"/>
              <a:cs typeface="+mn-cs"/>
            </a:endParaRPr>
          </a:p>
          <a:p>
            <a:r>
              <a:rPr lang="en-US" sz="1000" kern="1200" baseline="0" dirty="0">
                <a:solidFill>
                  <a:schemeClr val="tx1"/>
                </a:solidFill>
                <a:effectLst/>
                <a:latin typeface="Montserrat" pitchFamily="2" charset="77"/>
                <a:ea typeface="+mn-ea"/>
                <a:cs typeface="+mn-cs"/>
              </a:rPr>
              <a:t>This template is designed to ensure consistent, professional, and brand-aligned presentations across all users and departments. Please follow the guidelines below when creating or editing slides.</a:t>
            </a:r>
          </a:p>
          <a:p>
            <a:endParaRPr lang="en-US" sz="1000" kern="1200" baseline="0" dirty="0">
              <a:solidFill>
                <a:schemeClr val="tx1"/>
              </a:solidFill>
              <a:effectLst/>
              <a:latin typeface="Montserrat" pitchFamily="2" charset="77"/>
              <a:ea typeface="+mn-ea"/>
              <a:cs typeface="+mn-cs"/>
            </a:endParaRPr>
          </a:p>
          <a:p>
            <a:pPr marL="228600" indent="-228600">
              <a:buFont typeface="+mj-lt"/>
              <a:buAutoNum type="arabicPeriod"/>
            </a:pPr>
            <a:r>
              <a:rPr lang="en-US" sz="1000" kern="1200" baseline="0" dirty="0">
                <a:solidFill>
                  <a:schemeClr val="tx1"/>
                </a:solidFill>
                <a:effectLst/>
                <a:latin typeface="Montserrat" pitchFamily="2" charset="77"/>
                <a:ea typeface="+mn-ea"/>
                <a:cs typeface="+mn-cs"/>
              </a:rPr>
              <a:t>In order to start building your presentation, go to view&gt;normal.</a:t>
            </a:r>
          </a:p>
          <a:p>
            <a:pPr marL="228600" indent="-228600">
              <a:buFont typeface="+mj-lt"/>
              <a:buAutoNum type="arabicPeriod"/>
            </a:pPr>
            <a:r>
              <a:rPr lang="en-US" sz="1000" kern="1200" baseline="0" dirty="0">
                <a:solidFill>
                  <a:schemeClr val="tx1"/>
                </a:solidFill>
                <a:effectLst/>
                <a:latin typeface="Montserrat" pitchFamily="2" charset="77"/>
                <a:ea typeface="+mn-ea"/>
                <a:cs typeface="+mn-cs"/>
              </a:rPr>
              <a:t>To add a slide, </a:t>
            </a:r>
            <a:r>
              <a:rPr lang="en-US" sz="1000" kern="1200" dirty="0">
                <a:solidFill>
                  <a:schemeClr val="tx1"/>
                </a:solidFill>
                <a:effectLst/>
                <a:latin typeface="Montserrat" pitchFamily="2" charset="77"/>
                <a:ea typeface="+mn-ea"/>
                <a:cs typeface="+mn-cs"/>
              </a:rPr>
              <a:t>click “New Slide” in the toolbar and select the layout that best fits your content from the dropdown (there are options for varying content, images, icons, video, quotes, graphs and charts).</a:t>
            </a:r>
          </a:p>
          <a:p>
            <a:pPr marL="228600" indent="-228600">
              <a:buFont typeface="+mj-lt"/>
              <a:buAutoNum type="arabicPeriod"/>
            </a:pPr>
            <a:r>
              <a:rPr lang="en-US" sz="1000" kern="1200" baseline="0" dirty="0">
                <a:solidFill>
                  <a:schemeClr val="tx1"/>
                </a:solidFill>
                <a:effectLst/>
                <a:latin typeface="Montserrat" pitchFamily="2" charset="77"/>
                <a:ea typeface="+mn-ea"/>
                <a:cs typeface="+mn-cs"/>
              </a:rPr>
              <a:t>To change the slide order, click and drag in the slides plane on the left.</a:t>
            </a:r>
          </a:p>
          <a:p>
            <a:pPr marL="228600" indent="-228600">
              <a:buFont typeface="+mj-lt"/>
              <a:buAutoNum type="arabicPeriod"/>
            </a:pPr>
            <a:r>
              <a:rPr lang="en-US" sz="1000" kern="1200" baseline="0" dirty="0">
                <a:solidFill>
                  <a:schemeClr val="tx1"/>
                </a:solidFill>
                <a:effectLst/>
                <a:latin typeface="Montserrat" pitchFamily="2" charset="77"/>
                <a:ea typeface="+mn-ea"/>
                <a:cs typeface="+mn-cs"/>
              </a:rPr>
              <a:t>To delete a slide, right click on the slide in the slides pane and select “delete” in the dropdown. </a:t>
            </a:r>
          </a:p>
          <a:p>
            <a:pPr marL="228600" indent="-228600">
              <a:buFont typeface="+mj-lt"/>
              <a:buAutoNum type="arabicPeriod"/>
            </a:pPr>
            <a:endParaRPr lang="en-US" sz="1000" kern="1200" baseline="0" dirty="0">
              <a:solidFill>
                <a:schemeClr val="tx1"/>
              </a:solidFill>
              <a:effectLst/>
              <a:latin typeface="Montserrat" pitchFamily="2" charset="77"/>
              <a:ea typeface="+mn-ea"/>
              <a:cs typeface="+mn-cs"/>
            </a:endParaRPr>
          </a:p>
          <a:p>
            <a:r>
              <a:rPr lang="en-US" sz="1000" b="1" kern="1200" dirty="0">
                <a:solidFill>
                  <a:schemeClr val="tx1"/>
                </a:solidFill>
                <a:effectLst/>
                <a:latin typeface="Montserrat" pitchFamily="2" charset="77"/>
                <a:ea typeface="+mn-ea"/>
                <a:cs typeface="+mn-cs"/>
              </a:rPr>
              <a:t>Formatting Tips</a:t>
            </a:r>
            <a:endParaRPr lang="en-US" sz="1000" kern="1200" dirty="0">
              <a:solidFill>
                <a:schemeClr val="tx1"/>
              </a:solidFill>
              <a:effectLst/>
              <a:latin typeface="Montserrat" pitchFamily="2" charset="77"/>
              <a:ea typeface="+mn-ea"/>
              <a:cs typeface="+mn-cs"/>
            </a:endParaRPr>
          </a:p>
          <a:p>
            <a:pPr marL="171450" indent="-171450">
              <a:buFont typeface="Arial" panose="020B0604020202020204" pitchFamily="34" charset="0"/>
              <a:buChar char="•"/>
            </a:pPr>
            <a:r>
              <a:rPr lang="en-US" sz="1000" kern="1200" dirty="0">
                <a:solidFill>
                  <a:schemeClr val="tx1"/>
                </a:solidFill>
                <a:effectLst/>
                <a:latin typeface="Montserrat" pitchFamily="2" charset="77"/>
                <a:ea typeface="+mn-ea"/>
                <a:cs typeface="+mn-cs"/>
              </a:rPr>
              <a:t>Use built-in slide layouts—avoid creating new ones from scratch. </a:t>
            </a:r>
          </a:p>
          <a:p>
            <a:pPr marL="171450" indent="-171450">
              <a:buFont typeface="Arial" panose="020B0604020202020204" pitchFamily="34" charset="0"/>
              <a:buChar char="•"/>
            </a:pPr>
            <a:r>
              <a:rPr lang="en-US" sz="1000" kern="1200" dirty="0">
                <a:solidFill>
                  <a:schemeClr val="tx1"/>
                </a:solidFill>
                <a:effectLst/>
                <a:latin typeface="Montserrat" pitchFamily="2" charset="77"/>
                <a:ea typeface="+mn-ea"/>
                <a:cs typeface="+mn-cs"/>
              </a:rPr>
              <a:t>Keep text concise—aim for one idea per slide.</a:t>
            </a:r>
          </a:p>
          <a:p>
            <a:pPr marL="171450" indent="-171450">
              <a:buFont typeface="Arial" panose="020B0604020202020204" pitchFamily="34" charset="0"/>
              <a:buChar char="•"/>
            </a:pPr>
            <a:r>
              <a:rPr lang="en-US" sz="1000" kern="1200" dirty="0">
                <a:solidFill>
                  <a:schemeClr val="tx1"/>
                </a:solidFill>
                <a:effectLst/>
                <a:latin typeface="Montserrat" pitchFamily="2" charset="77"/>
                <a:ea typeface="+mn-ea"/>
                <a:cs typeface="+mn-cs"/>
              </a:rPr>
              <a:t>Use bullets or visuals instead of long paragraphs.</a:t>
            </a:r>
          </a:p>
          <a:p>
            <a:pPr marL="171450" indent="-171450">
              <a:buFont typeface="Arial" panose="020B0604020202020204" pitchFamily="34" charset="0"/>
              <a:buChar char="•"/>
            </a:pPr>
            <a:r>
              <a:rPr lang="en-US" sz="1000" kern="1200" dirty="0">
                <a:solidFill>
                  <a:schemeClr val="tx1"/>
                </a:solidFill>
                <a:effectLst/>
                <a:latin typeface="Montserrat" pitchFamily="2" charset="77"/>
                <a:ea typeface="+mn-ea"/>
                <a:cs typeface="+mn-cs"/>
              </a:rPr>
              <a:t>Align elements using the built-in guides.</a:t>
            </a:r>
          </a:p>
          <a:p>
            <a:pPr marL="171450" indent="-171450">
              <a:buFont typeface="Arial" panose="020B0604020202020204" pitchFamily="34" charset="0"/>
              <a:buChar char="•"/>
            </a:pPr>
            <a:r>
              <a:rPr lang="en-US" sz="1000" kern="1200" dirty="0">
                <a:solidFill>
                  <a:schemeClr val="tx1"/>
                </a:solidFill>
                <a:effectLst/>
                <a:latin typeface="Montserrat" pitchFamily="2" charset="77"/>
                <a:ea typeface="+mn-ea"/>
                <a:cs typeface="+mn-cs"/>
              </a:rPr>
              <a:t>Maintain consistent spacing and margins.</a:t>
            </a:r>
            <a:endParaRPr lang="en-US" sz="1000" kern="1200" baseline="0" dirty="0">
              <a:solidFill>
                <a:schemeClr val="tx1"/>
              </a:solidFill>
              <a:effectLst/>
              <a:latin typeface="Montserrat" pitchFamily="2" charset="77"/>
              <a:ea typeface="+mn-ea"/>
              <a:cs typeface="+mn-cs"/>
            </a:endParaRPr>
          </a:p>
          <a:p>
            <a:endParaRPr lang="en-US" sz="1200" kern="1200" baseline="0" dirty="0">
              <a:solidFill>
                <a:schemeClr val="tx1"/>
              </a:solidFill>
              <a:effectLst/>
              <a:latin typeface="+mn-lt"/>
              <a:ea typeface="+mn-ea"/>
              <a:cs typeface="+mn-cs"/>
            </a:endParaRPr>
          </a:p>
        </p:txBody>
      </p:sp>
      <p:sp>
        <p:nvSpPr>
          <p:cNvPr id="3" name="TextBox 2">
            <a:extLst>
              <a:ext uri="{FF2B5EF4-FFF2-40B4-BE49-F238E27FC236}">
                <a16:creationId xmlns:a16="http://schemas.microsoft.com/office/drawing/2014/main" id="{5CEB07C5-87A3-55F2-3E28-0D02464BC7C2}"/>
              </a:ext>
            </a:extLst>
          </p:cNvPr>
          <p:cNvSpPr txBox="1"/>
          <p:nvPr userDrawn="1"/>
        </p:nvSpPr>
        <p:spPr>
          <a:xfrm>
            <a:off x="8257904" y="1223141"/>
            <a:ext cx="3543299" cy="3631763"/>
          </a:xfrm>
          <a:prstGeom prst="rect">
            <a:avLst/>
          </a:prstGeom>
          <a:noFill/>
        </p:spPr>
        <p:txBody>
          <a:bodyPr wrap="square" rtlCol="0">
            <a:spAutoFit/>
          </a:bodyPr>
          <a:lstStyle/>
          <a:p>
            <a:r>
              <a:rPr lang="en-US" sz="1000" b="1" kern="1200" dirty="0">
                <a:solidFill>
                  <a:schemeClr val="tx1"/>
                </a:solidFill>
                <a:effectLst/>
                <a:latin typeface="Montserrat" pitchFamily="2" charset="77"/>
                <a:ea typeface="+mn-ea"/>
                <a:cs typeface="+mn-cs"/>
              </a:rPr>
              <a:t>Using Graphics</a:t>
            </a:r>
            <a:endParaRPr lang="en-US" sz="1000" kern="1200" dirty="0">
              <a:solidFill>
                <a:schemeClr val="tx1"/>
              </a:solidFill>
              <a:effectLst/>
              <a:latin typeface="Montserrat" pitchFamily="2" charset="77"/>
              <a:ea typeface="+mn-ea"/>
              <a:cs typeface="+mn-cs"/>
            </a:endParaRPr>
          </a:p>
          <a:p>
            <a:pPr marL="171450" indent="-171450">
              <a:buFont typeface="Arial" panose="020B0604020202020204" pitchFamily="34" charset="0"/>
              <a:buChar char="•"/>
            </a:pPr>
            <a:r>
              <a:rPr lang="en-US" sz="1000" kern="1200" dirty="0">
                <a:solidFill>
                  <a:schemeClr val="tx1"/>
                </a:solidFill>
                <a:effectLst/>
                <a:latin typeface="Montserrat" pitchFamily="2" charset="77"/>
                <a:ea typeface="+mn-ea"/>
                <a:cs typeface="+mn-cs"/>
              </a:rPr>
              <a:t>Use pre-styled layouts that fit what you are trying to add (image/chart/icon/video).</a:t>
            </a:r>
          </a:p>
          <a:p>
            <a:pPr marL="171450" indent="-171450">
              <a:buFont typeface="Arial" panose="020B0604020202020204" pitchFamily="34" charset="0"/>
              <a:buChar char="•"/>
            </a:pPr>
            <a:r>
              <a:rPr lang="en-US" sz="1000" kern="1200" dirty="0">
                <a:solidFill>
                  <a:schemeClr val="tx1"/>
                </a:solidFill>
                <a:effectLst/>
                <a:latin typeface="Montserrat" pitchFamily="2" charset="77"/>
                <a:ea typeface="+mn-ea"/>
                <a:cs typeface="+mn-cs"/>
              </a:rPr>
              <a:t>Once you select a layout, click ”insert _” in the placeholder space and follow the prompts.</a:t>
            </a:r>
          </a:p>
          <a:p>
            <a:pPr marL="171450" indent="-171450">
              <a:buFont typeface="Arial" panose="020B0604020202020204" pitchFamily="34" charset="0"/>
              <a:buChar char="•"/>
            </a:pPr>
            <a:r>
              <a:rPr lang="en-US" sz="1000" kern="1200" dirty="0">
                <a:solidFill>
                  <a:schemeClr val="tx1"/>
                </a:solidFill>
                <a:effectLst/>
                <a:latin typeface="Montserrat" pitchFamily="2" charset="77"/>
                <a:ea typeface="+mn-ea"/>
                <a:cs typeface="+mn-cs"/>
              </a:rPr>
              <a:t>Images: Replace sample images with your own, but maintain sizing and alignment.</a:t>
            </a:r>
          </a:p>
          <a:p>
            <a:pPr marL="171450" indent="-171450">
              <a:buFont typeface="Arial" panose="020B0604020202020204" pitchFamily="34" charset="0"/>
              <a:buChar char="•"/>
            </a:pPr>
            <a:r>
              <a:rPr lang="en-US" sz="1000" kern="1200" dirty="0">
                <a:solidFill>
                  <a:schemeClr val="tx1"/>
                </a:solidFill>
                <a:effectLst/>
                <a:latin typeface="Montserrat" pitchFamily="2" charset="77"/>
                <a:ea typeface="+mn-ea"/>
                <a:cs typeface="+mn-cs"/>
              </a:rPr>
              <a:t>Icons/Illustrations can be replaced using those from the provided set. See slides at the end of the presentation for approved icons/illustrations and instructions. Place icons/illustrations to replace existing placeholders using copy/paste. Do not scale). </a:t>
            </a:r>
          </a:p>
          <a:p>
            <a:pPr marL="171450" indent="-171450">
              <a:buFont typeface="Arial" panose="020B0604020202020204" pitchFamily="34" charset="0"/>
              <a:buChar char="•"/>
            </a:pPr>
            <a:endParaRPr lang="en-US" sz="1000" b="1" kern="1200" dirty="0">
              <a:solidFill>
                <a:schemeClr val="tx1"/>
              </a:solidFill>
              <a:effectLst/>
              <a:latin typeface="Montserrat" pitchFamily="2" charset="77"/>
              <a:ea typeface="+mn-ea"/>
              <a:cs typeface="+mn-cs"/>
            </a:endParaRPr>
          </a:p>
          <a:p>
            <a:pPr marL="0" indent="0">
              <a:buFont typeface="Arial" panose="020B0604020202020204" pitchFamily="34" charset="0"/>
              <a:buNone/>
            </a:pPr>
            <a:r>
              <a:rPr lang="en-US" sz="1000" b="1" kern="1200" dirty="0">
                <a:solidFill>
                  <a:schemeClr val="tx1"/>
                </a:solidFill>
                <a:effectLst/>
                <a:latin typeface="Montserrat" pitchFamily="2" charset="77"/>
                <a:ea typeface="+mn-ea"/>
                <a:cs typeface="+mn-cs"/>
              </a:rPr>
              <a:t>DO NOT</a:t>
            </a:r>
            <a:r>
              <a:rPr lang="en-US" sz="1000" b="0" kern="1200" dirty="0">
                <a:solidFill>
                  <a:schemeClr val="tx1"/>
                </a:solidFill>
                <a:effectLst/>
                <a:latin typeface="Montserrat" pitchFamily="2" charset="77"/>
                <a:ea typeface="+mn-ea"/>
                <a:cs typeface="+mn-cs"/>
              </a:rPr>
              <a:t>: </a:t>
            </a:r>
            <a:r>
              <a:rPr lang="en-US" sz="1000" b="1" kern="1200" dirty="0">
                <a:solidFill>
                  <a:schemeClr val="tx1"/>
                </a:solidFill>
                <a:effectLst/>
                <a:latin typeface="Montserrat" pitchFamily="2" charset="77"/>
                <a:ea typeface="+mn-ea"/>
                <a:cs typeface="+mn-cs"/>
              </a:rPr>
              <a:t>Move or alter elements. </a:t>
            </a:r>
          </a:p>
          <a:p>
            <a:pPr marL="0" indent="0">
              <a:buFont typeface="Arial" panose="020B0604020202020204" pitchFamily="34" charset="0"/>
              <a:buNone/>
            </a:pPr>
            <a:endParaRPr lang="en-US" sz="1000" kern="1200" dirty="0">
              <a:solidFill>
                <a:schemeClr val="tx1"/>
              </a:solidFill>
              <a:effectLst/>
              <a:latin typeface="Montserrat" pitchFamily="2" charset="77"/>
              <a:ea typeface="+mn-ea"/>
              <a:cs typeface="+mn-cs"/>
            </a:endParaRPr>
          </a:p>
          <a:p>
            <a:r>
              <a:rPr lang="en-US" sz="1000" b="1" kern="1200" dirty="0">
                <a:solidFill>
                  <a:schemeClr val="tx1"/>
                </a:solidFill>
                <a:effectLst/>
                <a:latin typeface="Montserrat" pitchFamily="2" charset="77"/>
                <a:ea typeface="+mn-ea"/>
                <a:cs typeface="+mn-cs"/>
              </a:rPr>
              <a:t>Exporting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baseline="0" dirty="0">
                <a:solidFill>
                  <a:schemeClr val="tx1"/>
                </a:solidFill>
                <a:effectLst/>
                <a:latin typeface="Montserrat" pitchFamily="2" charset="77"/>
                <a:ea typeface="+mn-ea"/>
                <a:cs typeface="+mn-cs"/>
              </a:rPr>
              <a:t>Go to </a:t>
            </a:r>
            <a:r>
              <a:rPr lang="en-US" sz="1000" b="1" kern="1200" baseline="0" dirty="0">
                <a:solidFill>
                  <a:schemeClr val="tx1"/>
                </a:solidFill>
                <a:effectLst/>
                <a:latin typeface="Montserrat" pitchFamily="2" charset="77"/>
                <a:ea typeface="+mn-ea"/>
                <a:cs typeface="+mn-cs"/>
              </a:rPr>
              <a:t>File → Save 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baseline="0" dirty="0">
                <a:solidFill>
                  <a:schemeClr val="tx1"/>
                </a:solidFill>
                <a:effectLst/>
                <a:latin typeface="Montserrat" pitchFamily="2" charset="77"/>
                <a:ea typeface="+mn-ea"/>
                <a:cs typeface="+mn-cs"/>
              </a:rPr>
              <a:t>Choose </a:t>
            </a:r>
            <a:r>
              <a:rPr lang="en-US" sz="1000" b="1" kern="1200" baseline="0" dirty="0">
                <a:solidFill>
                  <a:schemeClr val="tx1"/>
                </a:solidFill>
                <a:effectLst/>
                <a:latin typeface="Montserrat" pitchFamily="2" charset="77"/>
                <a:ea typeface="+mn-ea"/>
                <a:cs typeface="+mn-cs"/>
              </a:rPr>
              <a:t>PowerPoint Show (*.</a:t>
            </a:r>
            <a:r>
              <a:rPr lang="en-US" sz="1000" b="1" kern="1200" baseline="0" dirty="0" err="1">
                <a:solidFill>
                  <a:schemeClr val="tx1"/>
                </a:solidFill>
                <a:effectLst/>
                <a:latin typeface="Montserrat" pitchFamily="2" charset="77"/>
                <a:ea typeface="+mn-ea"/>
                <a:cs typeface="+mn-cs"/>
              </a:rPr>
              <a:t>ppsx</a:t>
            </a:r>
            <a:r>
              <a:rPr lang="en-US" sz="1000" b="1" kern="1200" baseline="0" dirty="0">
                <a:solidFill>
                  <a:schemeClr val="tx1"/>
                </a:solidFill>
                <a:effectLst/>
                <a:latin typeface="Montserrat" pitchFamily="2" charset="77"/>
                <a:ea typeface="+mn-ea"/>
                <a:cs typeface="+mn-cs"/>
              </a:rPr>
              <a:t>)</a:t>
            </a:r>
            <a:r>
              <a:rPr lang="en-US" sz="1000" kern="1200" baseline="0" dirty="0">
                <a:solidFill>
                  <a:schemeClr val="tx1"/>
                </a:solidFill>
                <a:effectLst/>
                <a:latin typeface="Montserrat" pitchFamily="2" charset="77"/>
                <a:ea typeface="+mn-ea"/>
                <a:cs typeface="+mn-cs"/>
              </a:rPr>
              <a:t> from the dropdown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baseline="0" dirty="0">
                <a:solidFill>
                  <a:schemeClr val="tx1"/>
                </a:solidFill>
                <a:effectLst/>
                <a:latin typeface="Montserrat" pitchFamily="2" charset="77"/>
                <a:ea typeface="+mn-ea"/>
                <a:cs typeface="+mn-cs"/>
              </a:rPr>
              <a:t>Save the file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kern="1200" dirty="0">
                <a:solidFill>
                  <a:schemeClr val="tx1"/>
                </a:solidFill>
                <a:effectLst/>
                <a:latin typeface="Montserrat" pitchFamily="2" charset="77"/>
                <a:ea typeface="+mn-ea"/>
                <a:cs typeface="+mn-cs"/>
              </a:rPr>
              <a:t>Delete this slide before exporting final presentation.</a:t>
            </a:r>
            <a:endParaRPr lang="en-US" sz="1000" kern="1200" baseline="0" dirty="0">
              <a:solidFill>
                <a:schemeClr val="tx1"/>
              </a:solidFill>
              <a:effectLst/>
              <a:latin typeface="Montserrat" pitchFamily="2" charset="77"/>
              <a:ea typeface="+mn-ea"/>
              <a:cs typeface="+mn-cs"/>
            </a:endParaRPr>
          </a:p>
        </p:txBody>
      </p:sp>
      <p:sp>
        <p:nvSpPr>
          <p:cNvPr id="4" name="TextBox 3">
            <a:extLst>
              <a:ext uri="{FF2B5EF4-FFF2-40B4-BE49-F238E27FC236}">
                <a16:creationId xmlns:a16="http://schemas.microsoft.com/office/drawing/2014/main" id="{188FBC78-12EB-B287-D257-FEF4B3E0B6E0}"/>
              </a:ext>
            </a:extLst>
          </p:cNvPr>
          <p:cNvSpPr txBox="1"/>
          <p:nvPr userDrawn="1"/>
        </p:nvSpPr>
        <p:spPr>
          <a:xfrm>
            <a:off x="4324351" y="1223141"/>
            <a:ext cx="3543299" cy="3323987"/>
          </a:xfrm>
          <a:prstGeom prst="rect">
            <a:avLst/>
          </a:prstGeom>
          <a:noFill/>
        </p:spPr>
        <p:txBody>
          <a:bodyPr wrap="square" rtlCol="0">
            <a:spAutoFit/>
          </a:bodyPr>
          <a:lstStyle/>
          <a:p>
            <a:r>
              <a:rPr lang="en-US" sz="1000" b="1" kern="1200" baseline="0" dirty="0">
                <a:solidFill>
                  <a:schemeClr val="tx1"/>
                </a:solidFill>
                <a:effectLst/>
                <a:latin typeface="Montserrat" pitchFamily="2" charset="77"/>
                <a:ea typeface="+mn-ea"/>
                <a:cs typeface="+mn-cs"/>
              </a:rPr>
              <a:t>Basic Structure</a:t>
            </a:r>
            <a:endParaRPr lang="en-US" sz="1000" kern="1200" baseline="0" dirty="0">
              <a:solidFill>
                <a:schemeClr val="tx1"/>
              </a:solidFill>
              <a:effectLst/>
              <a:latin typeface="Montserrat" pitchFamily="2" charset="77"/>
              <a:ea typeface="+mn-ea"/>
              <a:cs typeface="+mn-cs"/>
            </a:endParaRPr>
          </a:p>
          <a:p>
            <a:pPr marL="171450" indent="-171450">
              <a:buFont typeface="Arial" panose="020B0604020202020204" pitchFamily="34" charset="0"/>
              <a:buChar char="•"/>
            </a:pPr>
            <a:r>
              <a:rPr lang="en-US" sz="1000" b="1" kern="1200" baseline="0" dirty="0">
                <a:solidFill>
                  <a:schemeClr val="tx1"/>
                </a:solidFill>
                <a:effectLst/>
                <a:latin typeface="Montserrat" pitchFamily="2" charset="77"/>
                <a:ea typeface="+mn-ea"/>
                <a:cs typeface="+mn-cs"/>
              </a:rPr>
              <a:t>Cover Slide</a:t>
            </a:r>
            <a:endParaRPr lang="en-US" sz="1000" kern="1200" baseline="0" dirty="0">
              <a:solidFill>
                <a:schemeClr val="tx1"/>
              </a:solidFill>
              <a:effectLst/>
              <a:latin typeface="Montserrat" pitchFamily="2" charset="77"/>
              <a:ea typeface="+mn-ea"/>
              <a:cs typeface="+mn-cs"/>
            </a:endParaRPr>
          </a:p>
          <a:p>
            <a:pPr marL="171450" indent="-171450">
              <a:buFont typeface="Arial" panose="020B0604020202020204" pitchFamily="34" charset="0"/>
              <a:buChar char="•"/>
            </a:pPr>
            <a:r>
              <a:rPr lang="en-US" sz="1000" b="1" kern="1200" baseline="0" dirty="0">
                <a:solidFill>
                  <a:schemeClr val="tx1"/>
                </a:solidFill>
                <a:effectLst/>
                <a:latin typeface="Montserrat" pitchFamily="2" charset="77"/>
                <a:ea typeface="+mn-ea"/>
                <a:cs typeface="+mn-cs"/>
              </a:rPr>
              <a:t>Welcome Slide</a:t>
            </a:r>
          </a:p>
          <a:p>
            <a:pPr marL="171450" indent="-171450">
              <a:buFont typeface="Arial" panose="020B0604020202020204" pitchFamily="34" charset="0"/>
              <a:buChar char="•"/>
            </a:pPr>
            <a:r>
              <a:rPr lang="en-US" sz="1000" b="1" kern="1200" baseline="0" dirty="0">
                <a:solidFill>
                  <a:schemeClr val="tx1"/>
                </a:solidFill>
                <a:effectLst/>
                <a:latin typeface="Montserrat" pitchFamily="2" charset="77"/>
                <a:ea typeface="+mn-ea"/>
                <a:cs typeface="+mn-cs"/>
              </a:rPr>
              <a:t>Agenda Slide</a:t>
            </a:r>
          </a:p>
          <a:p>
            <a:pPr marL="171450" indent="-171450">
              <a:buFont typeface="Arial" panose="020B0604020202020204" pitchFamily="34" charset="0"/>
              <a:buChar char="•"/>
            </a:pPr>
            <a:r>
              <a:rPr lang="en-US" sz="1000" b="1" kern="1200" baseline="0" dirty="0">
                <a:solidFill>
                  <a:schemeClr val="tx1"/>
                </a:solidFill>
                <a:effectLst/>
                <a:latin typeface="Montserrat" pitchFamily="2" charset="77"/>
                <a:ea typeface="+mn-ea"/>
                <a:cs typeface="+mn-cs"/>
              </a:rPr>
              <a:t>Content Slides</a:t>
            </a:r>
            <a:endParaRPr lang="en-US" sz="1000" kern="1200" baseline="0" dirty="0">
              <a:solidFill>
                <a:schemeClr val="tx1"/>
              </a:solidFill>
              <a:effectLst/>
              <a:latin typeface="Montserrat" pitchFamily="2" charset="77"/>
              <a:ea typeface="+mn-ea"/>
              <a:cs typeface="+mn-cs"/>
            </a:endParaRPr>
          </a:p>
          <a:p>
            <a:pPr marL="171450" indent="-171450">
              <a:buFont typeface="Arial" panose="020B0604020202020204" pitchFamily="34" charset="0"/>
              <a:buChar char="•"/>
            </a:pPr>
            <a:r>
              <a:rPr lang="en-US" sz="1000" b="1" kern="1200" baseline="0" dirty="0">
                <a:solidFill>
                  <a:schemeClr val="tx1"/>
                </a:solidFill>
                <a:effectLst/>
                <a:latin typeface="Montserrat" pitchFamily="2" charset="77"/>
                <a:ea typeface="+mn-ea"/>
                <a:cs typeface="+mn-cs"/>
              </a:rPr>
              <a:t>Closing Slide</a:t>
            </a:r>
            <a:r>
              <a:rPr lang="en-US" sz="1000" kern="1200" baseline="0" dirty="0">
                <a:solidFill>
                  <a:schemeClr val="tx1"/>
                </a:solidFill>
                <a:effectLst/>
                <a:latin typeface="Montserrat" pitchFamily="2" charset="77"/>
                <a:ea typeface="+mn-ea"/>
                <a:cs typeface="+mn-cs"/>
              </a:rPr>
              <a:t>: Include a contact, call to action, or Q&amp;A slide.</a:t>
            </a:r>
          </a:p>
          <a:p>
            <a:pPr marL="171450" indent="-171450">
              <a:buFont typeface="Arial" panose="020B0604020202020204" pitchFamily="34" charset="0"/>
              <a:buChar char="•"/>
            </a:pPr>
            <a:r>
              <a:rPr lang="en-US" sz="1000" b="1" i="0" kern="1200" baseline="0" dirty="0">
                <a:solidFill>
                  <a:schemeClr val="tx1"/>
                </a:solidFill>
                <a:effectLst/>
                <a:latin typeface="Montserrat" pitchFamily="2" charset="77"/>
                <a:ea typeface="+mn-ea"/>
                <a:cs typeface="+mn-cs"/>
              </a:rPr>
              <a:t>Optional: </a:t>
            </a:r>
            <a:r>
              <a:rPr lang="en-US" sz="1000" kern="1200" baseline="0" dirty="0">
                <a:solidFill>
                  <a:schemeClr val="tx1"/>
                </a:solidFill>
                <a:effectLst/>
                <a:latin typeface="Montserrat" pitchFamily="2" charset="77"/>
                <a:ea typeface="+mn-ea"/>
                <a:cs typeface="+mn-cs"/>
              </a:rPr>
              <a:t>Institutional Priorities | Mission, Vision, Values |Section Breaks | Video | Image | Quote</a:t>
            </a:r>
          </a:p>
          <a:p>
            <a:endParaRPr lang="en-US" sz="1000" b="1" kern="1200" dirty="0">
              <a:solidFill>
                <a:schemeClr val="tx1"/>
              </a:solidFill>
              <a:effectLst/>
              <a:latin typeface="Montserrat" pitchFamily="2" charset="77"/>
              <a:ea typeface="+mn-ea"/>
              <a:cs typeface="+mn-cs"/>
            </a:endParaRPr>
          </a:p>
          <a:p>
            <a:r>
              <a:rPr lang="en-US" sz="1000" b="1" kern="1200" dirty="0">
                <a:solidFill>
                  <a:schemeClr val="tx1"/>
                </a:solidFill>
                <a:effectLst/>
                <a:latin typeface="Montserrat" pitchFamily="2" charset="77"/>
                <a:ea typeface="+mn-ea"/>
                <a:cs typeface="+mn-cs"/>
              </a:rPr>
              <a:t>Colors</a:t>
            </a:r>
            <a:endParaRPr lang="en-US" sz="1000" kern="1200" dirty="0">
              <a:solidFill>
                <a:schemeClr val="tx1"/>
              </a:solidFill>
              <a:effectLst/>
              <a:latin typeface="Montserrat" pitchFamily="2" charset="77"/>
              <a:ea typeface="+mn-ea"/>
              <a:cs typeface="+mn-cs"/>
            </a:endParaRPr>
          </a:p>
          <a:p>
            <a:pPr marL="171450" indent="-171450">
              <a:buFont typeface="Arial" panose="020B0604020202020204" pitchFamily="34" charset="0"/>
              <a:buChar char="•"/>
            </a:pPr>
            <a:r>
              <a:rPr lang="en-US" sz="1000" kern="1200" dirty="0">
                <a:solidFill>
                  <a:schemeClr val="tx1"/>
                </a:solidFill>
                <a:effectLst/>
                <a:latin typeface="Montserrat" pitchFamily="2" charset="77"/>
                <a:ea typeface="+mn-ea"/>
                <a:cs typeface="+mn-cs"/>
              </a:rPr>
              <a:t>Use the predefined color palette (SRJC)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kern="1200" dirty="0">
                <a:solidFill>
                  <a:schemeClr val="tx1"/>
                </a:solidFill>
                <a:effectLst/>
                <a:latin typeface="Montserrat" pitchFamily="2" charset="77"/>
                <a:ea typeface="+mn-ea"/>
                <a:cs typeface="+mn-cs"/>
              </a:rPr>
              <a:t>Do not add</a:t>
            </a:r>
            <a:r>
              <a:rPr lang="en-US" sz="1000" kern="1200" dirty="0">
                <a:solidFill>
                  <a:schemeClr val="tx1"/>
                </a:solidFill>
                <a:effectLst/>
                <a:latin typeface="Montserrat" pitchFamily="2" charset="77"/>
                <a:ea typeface="+mn-ea"/>
                <a:cs typeface="+mn-cs"/>
              </a:rPr>
              <a:t> new colors unless approved.</a:t>
            </a:r>
          </a:p>
          <a:p>
            <a:pPr marL="0" indent="0">
              <a:buFont typeface="Arial" panose="020B0604020202020204" pitchFamily="34" charset="0"/>
              <a:buNone/>
            </a:pPr>
            <a:endParaRPr lang="en-US" sz="1000" kern="1200" dirty="0">
              <a:solidFill>
                <a:schemeClr val="tx1"/>
              </a:solidFill>
              <a:effectLst/>
              <a:latin typeface="Montserrat" pitchFamily="2" charset="77"/>
              <a:ea typeface="+mn-ea"/>
              <a:cs typeface="+mn-cs"/>
            </a:endParaRPr>
          </a:p>
          <a:p>
            <a:endParaRPr lang="en-US" sz="1000" b="1" kern="1200" dirty="0">
              <a:solidFill>
                <a:schemeClr val="tx1"/>
              </a:solidFill>
              <a:effectLst/>
              <a:latin typeface="Montserrat" pitchFamily="2" charset="77"/>
              <a:ea typeface="+mn-ea"/>
              <a:cs typeface="+mn-cs"/>
            </a:endParaRPr>
          </a:p>
          <a:p>
            <a:r>
              <a:rPr lang="en-US" sz="1000" b="1" kern="1200" dirty="0">
                <a:solidFill>
                  <a:schemeClr val="tx1"/>
                </a:solidFill>
                <a:effectLst/>
                <a:latin typeface="Montserrat" pitchFamily="2" charset="77"/>
                <a:ea typeface="+mn-ea"/>
                <a:cs typeface="+mn-cs"/>
              </a:rPr>
              <a:t>Fonts</a:t>
            </a:r>
            <a:endParaRPr lang="en-US" sz="1000" kern="1200" dirty="0">
              <a:solidFill>
                <a:schemeClr val="tx1"/>
              </a:solidFill>
              <a:effectLst/>
              <a:latin typeface="Montserrat" pitchFamily="2" charset="77"/>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dirty="0">
                <a:solidFill>
                  <a:schemeClr val="tx1"/>
                </a:solidFill>
                <a:effectLst/>
                <a:latin typeface="Montserrat" pitchFamily="2" charset="77"/>
                <a:ea typeface="+mn-ea"/>
                <a:cs typeface="+mn-cs"/>
              </a:rPr>
              <a:t>Title</a:t>
            </a:r>
            <a:r>
              <a:rPr lang="en-US" sz="1000" b="0" kern="1200" baseline="0" dirty="0">
                <a:solidFill>
                  <a:schemeClr val="tx1"/>
                </a:solidFill>
                <a:effectLst/>
                <a:latin typeface="Montserrat" pitchFamily="2" charset="77"/>
                <a:ea typeface="+mn-ea"/>
                <a:cs typeface="+mn-cs"/>
              </a:rPr>
              <a:t>: Big Shoulders, 60pt</a:t>
            </a:r>
          </a:p>
          <a:p>
            <a:pPr marL="171450" indent="-171450">
              <a:buFont typeface="Arial" panose="020B0604020202020204" pitchFamily="34" charset="0"/>
              <a:buChar char="•"/>
            </a:pPr>
            <a:r>
              <a:rPr lang="en-US" sz="1000" kern="1200" dirty="0">
                <a:solidFill>
                  <a:schemeClr val="tx1"/>
                </a:solidFill>
                <a:effectLst/>
                <a:latin typeface="Montserrat" pitchFamily="2" charset="77"/>
                <a:ea typeface="+mn-ea"/>
                <a:cs typeface="+mn-cs"/>
              </a:rPr>
              <a:t>Headings: Montserrat Bold, 22pt</a:t>
            </a:r>
          </a:p>
          <a:p>
            <a:pPr marL="171450" indent="-171450">
              <a:buFont typeface="Arial" panose="020B0604020202020204" pitchFamily="34" charset="0"/>
              <a:buChar char="•"/>
            </a:pPr>
            <a:r>
              <a:rPr lang="en-US" sz="1000" kern="1200" dirty="0">
                <a:solidFill>
                  <a:schemeClr val="tx1"/>
                </a:solidFill>
                <a:effectLst/>
                <a:latin typeface="Montserrat" pitchFamily="2" charset="77"/>
                <a:ea typeface="+mn-ea"/>
                <a:cs typeface="+mn-cs"/>
              </a:rPr>
              <a:t>Body: Montserrat Regular, 16pt</a:t>
            </a:r>
          </a:p>
          <a:p>
            <a:pPr marL="171450" indent="-171450">
              <a:buFont typeface="Arial" panose="020B0604020202020204" pitchFamily="34" charset="0"/>
              <a:buChar char="•"/>
            </a:pPr>
            <a:r>
              <a:rPr lang="en-US" sz="1000" kern="1200" dirty="0">
                <a:solidFill>
                  <a:schemeClr val="tx1"/>
                </a:solidFill>
                <a:effectLst/>
                <a:latin typeface="Montserrat" pitchFamily="2" charset="77"/>
                <a:ea typeface="+mn-ea"/>
                <a:cs typeface="+mn-cs"/>
              </a:rPr>
              <a:t>Quotes: Georgia, 36pt</a:t>
            </a:r>
          </a:p>
          <a:p>
            <a:pPr marL="171450" indent="-171450">
              <a:buFont typeface="Arial" panose="020B0604020202020204" pitchFamily="34" charset="0"/>
              <a:buChar char="•"/>
            </a:pPr>
            <a:r>
              <a:rPr lang="en-US" sz="1000" b="1" kern="1200" dirty="0">
                <a:solidFill>
                  <a:schemeClr val="tx1"/>
                </a:solidFill>
                <a:effectLst/>
                <a:latin typeface="Montserrat" pitchFamily="2" charset="77"/>
                <a:ea typeface="+mn-ea"/>
                <a:cs typeface="+mn-cs"/>
              </a:rPr>
              <a:t>Do not add</a:t>
            </a:r>
            <a:r>
              <a:rPr lang="en-US" sz="1000" kern="1200" dirty="0">
                <a:solidFill>
                  <a:schemeClr val="tx1"/>
                </a:solidFill>
                <a:effectLst/>
                <a:latin typeface="Montserrat" pitchFamily="2" charset="77"/>
                <a:ea typeface="+mn-ea"/>
                <a:cs typeface="+mn-cs"/>
              </a:rPr>
              <a:t> new fonts unless approved.</a:t>
            </a:r>
          </a:p>
        </p:txBody>
      </p:sp>
      <p:sp>
        <p:nvSpPr>
          <p:cNvPr id="8" name="TextBox 7">
            <a:extLst>
              <a:ext uri="{FF2B5EF4-FFF2-40B4-BE49-F238E27FC236}">
                <a16:creationId xmlns:a16="http://schemas.microsoft.com/office/drawing/2014/main" id="{C6065330-845A-44FB-8902-2C0AD9D11333}"/>
              </a:ext>
            </a:extLst>
          </p:cNvPr>
          <p:cNvSpPr txBox="1"/>
          <p:nvPr userDrawn="1"/>
        </p:nvSpPr>
        <p:spPr>
          <a:xfrm>
            <a:off x="4120166" y="5373249"/>
            <a:ext cx="3543298" cy="523220"/>
          </a:xfrm>
          <a:prstGeom prst="rect">
            <a:avLst/>
          </a:prstGeom>
          <a:noFill/>
        </p:spPr>
        <p:txBody>
          <a:bodyPr wrap="square" rtlCol="0">
            <a:spAutoFit/>
          </a:bodyPr>
          <a:lstStyle/>
          <a:p>
            <a:pPr algn="ctr"/>
            <a:r>
              <a:rPr lang="en-US" sz="1400" b="1" kern="1200" dirty="0">
                <a:solidFill>
                  <a:schemeClr val="tx1"/>
                </a:solidFill>
                <a:effectLst/>
                <a:latin typeface="Montserrat" pitchFamily="2" charset="77"/>
                <a:ea typeface="+mn-ea"/>
                <a:cs typeface="+mn-cs"/>
              </a:rPr>
              <a:t>For optimal viewing results, view the presentation in PowerPoint. </a:t>
            </a:r>
            <a:endParaRPr lang="en-US" sz="1400" kern="1200" baseline="0" dirty="0">
              <a:solidFill>
                <a:schemeClr val="tx1"/>
              </a:solidFill>
              <a:effectLst/>
              <a:latin typeface="Montserrat" pitchFamily="2" charset="77"/>
              <a:ea typeface="+mn-ea"/>
              <a:cs typeface="+mn-cs"/>
            </a:endParaRPr>
          </a:p>
        </p:txBody>
      </p:sp>
    </p:spTree>
    <p:extLst>
      <p:ext uri="{BB962C8B-B14F-4D97-AF65-F5344CB8AC3E}">
        <p14:creationId xmlns:p14="http://schemas.microsoft.com/office/powerpoint/2010/main" val="2355276147"/>
      </p:ext>
    </p:extLst>
  </p:cSld>
  <p:clrMapOvr>
    <a:masterClrMapping/>
  </p:clrMapOvr>
  <p:hf hdr="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sp>
        <p:nvSpPr>
          <p:cNvPr id="5" name="TextBox 4">
            <a:extLst>
              <a:ext uri="{FF2B5EF4-FFF2-40B4-BE49-F238E27FC236}">
                <a16:creationId xmlns:a16="http://schemas.microsoft.com/office/drawing/2014/main" id="{42E516D4-214E-1836-186E-C4164B41CAF9}"/>
              </a:ext>
            </a:extLst>
          </p:cNvPr>
          <p:cNvSpPr txBox="1"/>
          <p:nvPr userDrawn="1"/>
        </p:nvSpPr>
        <p:spPr>
          <a:xfrm>
            <a:off x="381001" y="232541"/>
            <a:ext cx="3543299" cy="925894"/>
          </a:xfrm>
          <a:prstGeom prst="rect">
            <a:avLst/>
          </a:prstGeom>
          <a:noFill/>
        </p:spPr>
        <p:txBody>
          <a:bodyPr wrap="square" rtlCol="0" anchor="b">
            <a:spAutoFit/>
          </a:bodyPr>
          <a:lstStyle/>
          <a:p>
            <a:pPr algn="l">
              <a:lnSpc>
                <a:spcPct val="90000"/>
              </a:lnSpc>
            </a:pPr>
            <a:r>
              <a:rPr lang="en-US" sz="6000" b="1" i="0" cap="all" spc="0" baseline="0" dirty="0">
                <a:solidFill>
                  <a:schemeClr val="accent1"/>
                </a:solidFill>
                <a:latin typeface="Big Shoulders" pitchFamily="2" charset="77"/>
                <a:cs typeface="Arial Narrow" panose="020B0604020202020204" pitchFamily="34" charset="0"/>
              </a:rPr>
              <a:t>Icons</a:t>
            </a:r>
          </a:p>
        </p:txBody>
      </p:sp>
      <p:sp>
        <p:nvSpPr>
          <p:cNvPr id="7" name="TextBox 6">
            <a:extLst>
              <a:ext uri="{FF2B5EF4-FFF2-40B4-BE49-F238E27FC236}">
                <a16:creationId xmlns:a16="http://schemas.microsoft.com/office/drawing/2014/main" id="{FF5E3C8E-95F5-6641-CC0B-F75EE399030A}"/>
              </a:ext>
            </a:extLst>
          </p:cNvPr>
          <p:cNvSpPr txBox="1"/>
          <p:nvPr userDrawn="1"/>
        </p:nvSpPr>
        <p:spPr>
          <a:xfrm>
            <a:off x="381001" y="1223141"/>
            <a:ext cx="3543299"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ontserrat" pitchFamily="2" charset="77"/>
                <a:ea typeface="+mn-ea"/>
                <a:cs typeface="+mn-cs"/>
              </a:rPr>
              <a:t>Copy and paste into the placeholder locations in your slide templates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ontserrat" pitchFamily="2" charset="77"/>
                <a:ea typeface="+mn-ea"/>
                <a:cs typeface="+mn-cs"/>
              </a:rPr>
              <a:t>-Right click &gt; copy (the desired icon)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ontserrat" pitchFamily="2" charset="77"/>
                <a:ea typeface="+mn-ea"/>
                <a:cs typeface="+mn-cs"/>
              </a:rPr>
              <a:t>-Right click &gt; paste (on the desired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ontserrat" pitchFamily="2" charset="77"/>
                <a:ea typeface="+mn-ea"/>
                <a:cs typeface="+mn-cs"/>
              </a:rPr>
              <a:t>-Drag drawing into the placeholder location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ontserrat" pitchFamily="2" charset="77"/>
                <a:ea typeface="+mn-ea"/>
                <a:cs typeface="+mn-cs"/>
              </a:rPr>
              <a:t>-Delete placeholder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ontserrat" pitchFamily="2" charset="77"/>
                <a:ea typeface="+mn-ea"/>
                <a:cs typeface="+mn-cs"/>
              </a:rPr>
              <a:t>Do not scale or change icon size.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ontserrat" pitchFamily="2" charset="77"/>
                <a:ea typeface="+mn-ea"/>
                <a:cs typeface="+mn-cs"/>
              </a:rPr>
              <a:t>Do not change color of icon.</a:t>
            </a:r>
            <a:br>
              <a:rPr lang="en-US" sz="1000" b="0" i="0" kern="1200" dirty="0">
                <a:solidFill>
                  <a:schemeClr val="tx1"/>
                </a:solidFill>
                <a:effectLst/>
                <a:latin typeface="Montserrat" pitchFamily="2" charset="77"/>
                <a:ea typeface="+mn-ea"/>
                <a:cs typeface="+mn-cs"/>
              </a:rPr>
            </a:br>
            <a:endParaRPr lang="en-US" sz="1000" b="0" i="0" kern="1200" baseline="0" dirty="0">
              <a:solidFill>
                <a:schemeClr val="tx1"/>
              </a:solidFill>
              <a:effectLst/>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baseline="0" dirty="0">
                <a:solidFill>
                  <a:schemeClr val="tx1"/>
                </a:solidFill>
                <a:effectLst/>
                <a:latin typeface="Montserrat" pitchFamily="2" charset="77"/>
                <a:ea typeface="+mn-ea"/>
                <a:cs typeface="+mn-cs"/>
              </a:rPr>
              <a:t>Use the provided graphics to maintain visual consistency.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baseline="0" dirty="0">
              <a:solidFill>
                <a:schemeClr val="tx1"/>
              </a:solidFill>
              <a:effectLst/>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baseline="0" dirty="0">
                <a:solidFill>
                  <a:schemeClr val="tx1"/>
                </a:solidFill>
                <a:effectLst/>
                <a:latin typeface="Montserrat" pitchFamily="2" charset="77"/>
                <a:ea typeface="+mn-ea"/>
                <a:cs typeface="+mn-cs"/>
              </a:rPr>
              <a:t>Contact MarCom for additional icons.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kern="1200" baseline="0" dirty="0">
                <a:solidFill>
                  <a:schemeClr val="tx1"/>
                </a:solidFill>
                <a:effectLst/>
                <a:latin typeface="Montserrat" pitchFamily="2" charset="77"/>
                <a:ea typeface="+mn-ea"/>
                <a:cs typeface="+mn-cs"/>
              </a:rPr>
              <a:t>Delete this slide before exporting final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kern="1200" baseline="0" dirty="0">
              <a:solidFill>
                <a:schemeClr val="tx1"/>
              </a:solidFill>
              <a:effectLst/>
              <a:latin typeface="Montserrat" pitchFamily="2" charset="77"/>
              <a:ea typeface="+mn-ea"/>
              <a:cs typeface="+mn-cs"/>
            </a:endParaRPr>
          </a:p>
        </p:txBody>
      </p:sp>
    </p:spTree>
    <p:extLst>
      <p:ext uri="{BB962C8B-B14F-4D97-AF65-F5344CB8AC3E}">
        <p14:creationId xmlns:p14="http://schemas.microsoft.com/office/powerpoint/2010/main" val="823762986"/>
      </p:ext>
    </p:extLst>
  </p:cSld>
  <p:clrMapOvr>
    <a:masterClrMapping/>
  </p:clrMapOvr>
  <p:hf hdr="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Icons">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sp>
        <p:nvSpPr>
          <p:cNvPr id="2" name="Rectangle 1">
            <a:extLst>
              <a:ext uri="{FF2B5EF4-FFF2-40B4-BE49-F238E27FC236}">
                <a16:creationId xmlns:a16="http://schemas.microsoft.com/office/drawing/2014/main" id="{C4719E14-FB08-6486-78BE-0354F58AAE06}"/>
              </a:ext>
            </a:extLst>
          </p:cNvPr>
          <p:cNvSpPr/>
          <p:nvPr userDrawn="1"/>
        </p:nvSpPr>
        <p:spPr>
          <a:xfrm>
            <a:off x="4305300" y="0"/>
            <a:ext cx="7886700" cy="576914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E36D73B-BFC6-EB90-AA20-2E1DDED0C73A}"/>
              </a:ext>
            </a:extLst>
          </p:cNvPr>
          <p:cNvSpPr txBox="1"/>
          <p:nvPr userDrawn="1"/>
        </p:nvSpPr>
        <p:spPr>
          <a:xfrm>
            <a:off x="381001" y="232541"/>
            <a:ext cx="3543299" cy="925894"/>
          </a:xfrm>
          <a:prstGeom prst="rect">
            <a:avLst/>
          </a:prstGeom>
          <a:noFill/>
        </p:spPr>
        <p:txBody>
          <a:bodyPr wrap="square" rtlCol="0" anchor="b">
            <a:spAutoFit/>
          </a:bodyPr>
          <a:lstStyle/>
          <a:p>
            <a:pPr algn="l">
              <a:lnSpc>
                <a:spcPct val="90000"/>
              </a:lnSpc>
            </a:pPr>
            <a:r>
              <a:rPr lang="en-US" sz="6000" b="1" i="0" cap="all" spc="0" baseline="0" dirty="0">
                <a:solidFill>
                  <a:schemeClr val="accent1"/>
                </a:solidFill>
                <a:latin typeface="Big Shoulders" pitchFamily="2" charset="77"/>
                <a:cs typeface="Arial Narrow" panose="020B0604020202020204" pitchFamily="34" charset="0"/>
              </a:rPr>
              <a:t>Drawings</a:t>
            </a:r>
          </a:p>
        </p:txBody>
      </p:sp>
      <p:sp>
        <p:nvSpPr>
          <p:cNvPr id="13" name="TextBox 12">
            <a:extLst>
              <a:ext uri="{FF2B5EF4-FFF2-40B4-BE49-F238E27FC236}">
                <a16:creationId xmlns:a16="http://schemas.microsoft.com/office/drawing/2014/main" id="{AF721ED6-E53B-282E-8876-639173676E7A}"/>
              </a:ext>
            </a:extLst>
          </p:cNvPr>
          <p:cNvSpPr txBox="1"/>
          <p:nvPr userDrawn="1"/>
        </p:nvSpPr>
        <p:spPr>
          <a:xfrm>
            <a:off x="381001" y="1223141"/>
            <a:ext cx="3543299" cy="29546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ontserrat" pitchFamily="2" charset="77"/>
                <a:ea typeface="+mn-ea"/>
                <a:cs typeface="+mn-cs"/>
              </a:rPr>
              <a:t>Copy and paste into the placeholder locations in your slide templates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ontserrat" pitchFamily="2" charset="77"/>
                <a:ea typeface="+mn-ea"/>
                <a:cs typeface="+mn-cs"/>
              </a:rPr>
              <a:t>-Right click &gt; copy (the desired drawing)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ontserrat" pitchFamily="2" charset="77"/>
                <a:ea typeface="+mn-ea"/>
                <a:cs typeface="+mn-cs"/>
              </a:rPr>
              <a:t>-Right click &gt; paste (on the desired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ontserrat" pitchFamily="2" charset="77"/>
                <a:ea typeface="+mn-ea"/>
                <a:cs typeface="+mn-cs"/>
              </a:rPr>
              <a:t>-Drag drawing into the placeholder location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ontserrat" pitchFamily="2" charset="77"/>
                <a:ea typeface="+mn-ea"/>
                <a:cs typeface="+mn-cs"/>
              </a:rPr>
              <a:t>-Delete placeholder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ontserrat" pitchFamily="2" charset="77"/>
                <a:ea typeface="+mn-ea"/>
                <a:cs typeface="+mn-cs"/>
              </a:rPr>
              <a:t>Do not scale or change drawing size.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ontserrat" pitchFamily="2" charset="77"/>
                <a:ea typeface="+mn-ea"/>
                <a:cs typeface="+mn-cs"/>
              </a:rPr>
              <a:t>Do not change color of drawing (should always be white over a color background).</a:t>
            </a:r>
            <a:br>
              <a:rPr lang="en-US" sz="1000" b="0" i="0" kern="1200" dirty="0">
                <a:solidFill>
                  <a:schemeClr val="tx1"/>
                </a:solidFill>
                <a:effectLst/>
                <a:latin typeface="Montserrat" pitchFamily="2" charset="77"/>
                <a:ea typeface="+mn-ea"/>
                <a:cs typeface="+mn-cs"/>
              </a:rPr>
            </a:br>
            <a:endParaRPr lang="en-US" sz="1000" b="0" i="0" kern="1200" baseline="0" dirty="0">
              <a:solidFill>
                <a:schemeClr val="tx1"/>
              </a:solidFill>
              <a:effectLst/>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baseline="0" dirty="0">
                <a:solidFill>
                  <a:schemeClr val="tx1"/>
                </a:solidFill>
                <a:effectLst/>
                <a:latin typeface="Montserrat" pitchFamily="2" charset="77"/>
                <a:ea typeface="+mn-ea"/>
                <a:cs typeface="+mn-cs"/>
              </a:rPr>
              <a:t>Use the provided graphics to maintain visual consistency.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kern="1200" baseline="0" dirty="0">
                <a:solidFill>
                  <a:schemeClr val="tx1"/>
                </a:solidFill>
                <a:effectLst/>
                <a:latin typeface="Montserrat" pitchFamily="2" charset="77"/>
                <a:ea typeface="+mn-ea"/>
                <a:cs typeface="+mn-cs"/>
              </a:rPr>
              <a:t>Delete this slide before exporting final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kern="1200" baseline="0" dirty="0">
              <a:solidFill>
                <a:schemeClr val="tx1"/>
              </a:solidFill>
              <a:effectLst/>
              <a:latin typeface="Montserrat" pitchFamily="2" charset="77"/>
              <a:ea typeface="+mn-ea"/>
              <a:cs typeface="+mn-cs"/>
            </a:endParaRPr>
          </a:p>
        </p:txBody>
      </p:sp>
    </p:spTree>
    <p:extLst>
      <p:ext uri="{BB962C8B-B14F-4D97-AF65-F5344CB8AC3E}">
        <p14:creationId xmlns:p14="http://schemas.microsoft.com/office/powerpoint/2010/main" val="576389120"/>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 2">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79B7302-74FB-0DE0-25C8-3A8D1AE17A52}"/>
              </a:ext>
            </a:extLst>
          </p:cNvPr>
          <p:cNvSpPr/>
          <p:nvPr userDrawn="1"/>
        </p:nvSpPr>
        <p:spPr>
          <a:xfrm>
            <a:off x="6286496" y="0"/>
            <a:ext cx="5905504" cy="57531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78595E95-B36A-D46C-14C0-8A00D8F3EA54}"/>
              </a:ext>
            </a:extLst>
          </p:cNvPr>
          <p:cNvSpPr>
            <a:spLocks noGrp="1"/>
          </p:cNvSpPr>
          <p:nvPr>
            <p:ph type="sldNum" sz="quarter" idx="10"/>
          </p:nvPr>
        </p:nvSpPr>
        <p:spPr/>
        <p:txBody>
          <a:bodyPr/>
          <a:lstStyle/>
          <a:p>
            <a:fld id="{4FAB73BC-B049-4115-A692-8D63A059BFB8}" type="slidenum">
              <a:rPr lang="en-US" smtClean="0"/>
              <a:pPr/>
              <a:t>‹#›</a:t>
            </a:fld>
            <a:endParaRPr lang="en-US" dirty="0"/>
          </a:p>
        </p:txBody>
      </p:sp>
      <p:pic>
        <p:nvPicPr>
          <p:cNvPr id="14" name="Picture 13" descr="Student in library, seated on chair at wood table, with folded arms resting on stack of books">
            <a:extLst>
              <a:ext uri="{FF2B5EF4-FFF2-40B4-BE49-F238E27FC236}">
                <a16:creationId xmlns:a16="http://schemas.microsoft.com/office/drawing/2014/main" id="{42971F34-3C06-2D8F-E538-A382C720FE6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9453" b="19643"/>
          <a:stretch/>
        </p:blipFill>
        <p:spPr>
          <a:xfrm>
            <a:off x="-11845" y="2785992"/>
            <a:ext cx="6298341" cy="2967108"/>
          </a:xfrm>
          <a:prstGeom prst="rect">
            <a:avLst/>
          </a:prstGeom>
        </p:spPr>
      </p:pic>
      <p:pic>
        <p:nvPicPr>
          <p:cNvPr id="18" name="Picture 17" descr="Person smiling">
            <a:extLst>
              <a:ext uri="{FF2B5EF4-FFF2-40B4-BE49-F238E27FC236}">
                <a16:creationId xmlns:a16="http://schemas.microsoft.com/office/drawing/2014/main" id="{FA582094-3E48-D151-FECC-904B5D37D00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12995" t="10798" r="21009" b="5174"/>
          <a:stretch/>
        </p:blipFill>
        <p:spPr>
          <a:xfrm>
            <a:off x="3135086" y="4695"/>
            <a:ext cx="3151410" cy="2781298"/>
          </a:xfrm>
          <a:prstGeom prst="rect">
            <a:avLst/>
          </a:prstGeom>
        </p:spPr>
      </p:pic>
      <p:pic>
        <p:nvPicPr>
          <p:cNvPr id="20" name="Picture 19" descr="People standing in a row wearing graduation caps with tassels and gowns">
            <a:extLst>
              <a:ext uri="{FF2B5EF4-FFF2-40B4-BE49-F238E27FC236}">
                <a16:creationId xmlns:a16="http://schemas.microsoft.com/office/drawing/2014/main" id="{FD0E7B40-E0F7-D3C7-E882-398B017DF1B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12284" r="12284"/>
          <a:stretch/>
        </p:blipFill>
        <p:spPr>
          <a:xfrm>
            <a:off x="-11841" y="4695"/>
            <a:ext cx="3146923" cy="2781298"/>
          </a:xfrm>
          <a:prstGeom prst="rect">
            <a:avLst/>
          </a:prstGeom>
        </p:spPr>
      </p:pic>
      <p:cxnSp>
        <p:nvCxnSpPr>
          <p:cNvPr id="8" name="Straight Connector 7">
            <a:extLst>
              <a:ext uri="{FF2B5EF4-FFF2-40B4-BE49-F238E27FC236}">
                <a16:creationId xmlns:a16="http://schemas.microsoft.com/office/drawing/2014/main" id="{5C988960-FC9B-1D3D-AE5C-0BB5B1F93FCD}"/>
              </a:ext>
            </a:extLst>
          </p:cNvPr>
          <p:cNvCxnSpPr>
            <a:cxnSpLocks/>
          </p:cNvCxnSpPr>
          <p:nvPr userDrawn="1"/>
        </p:nvCxnSpPr>
        <p:spPr>
          <a:xfrm flipV="1">
            <a:off x="6667500" y="1600200"/>
            <a:ext cx="5143500" cy="1"/>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1D983DFE-9355-FCFE-54C1-F039052726DF}"/>
              </a:ext>
            </a:extLst>
          </p:cNvPr>
          <p:cNvSpPr txBox="1"/>
          <p:nvPr userDrawn="1"/>
        </p:nvSpPr>
        <p:spPr>
          <a:xfrm>
            <a:off x="6667500" y="1866900"/>
            <a:ext cx="5143500" cy="2081339"/>
          </a:xfrm>
          <a:prstGeom prst="rect">
            <a:avLst/>
          </a:prstGeom>
          <a:noFill/>
        </p:spPr>
        <p:txBody>
          <a:bodyPr wrap="square" rtlCol="0">
            <a:spAutoFit/>
          </a:bodyPr>
          <a:lstStyle/>
          <a:p>
            <a:pPr>
              <a:lnSpc>
                <a:spcPct val="150000"/>
              </a:lnSpc>
            </a:pPr>
            <a:r>
              <a:rPr lang="ja-JP" altLang="en-US" sz="2200" b="0" i="0" u="none" strike="noStrike" kern="1200" baseline="0" dirty="0">
                <a:solidFill>
                  <a:schemeClr val="bg1"/>
                </a:solidFill>
                <a:effectLst/>
                <a:latin typeface="Montserrat" pitchFamily="2" charset="77"/>
                <a:ea typeface="+mn-ea"/>
                <a:cs typeface="+mn-cs"/>
              </a:rPr>
              <a:t>欢迎 </a:t>
            </a:r>
            <a:r>
              <a:rPr lang="en-US" altLang="ja-JP" sz="2200" b="0" i="0" u="none" strike="noStrike" kern="1200" baseline="0" dirty="0">
                <a:solidFill>
                  <a:schemeClr val="bg1"/>
                </a:solidFill>
                <a:effectLst/>
                <a:latin typeface="Montserrat" pitchFamily="2" charset="77"/>
                <a:ea typeface="+mn-ea"/>
                <a:cs typeface="+mn-cs"/>
              </a:rPr>
              <a:t>| </a:t>
            </a:r>
            <a:r>
              <a:rPr lang="en-US" sz="2200" b="0" i="0" u="none" strike="noStrike" kern="1200" baseline="0" dirty="0">
                <a:solidFill>
                  <a:schemeClr val="bg1"/>
                </a:solidFill>
                <a:effectLst/>
                <a:latin typeface="Montserrat" pitchFamily="2" charset="77"/>
                <a:ea typeface="+mn-ea"/>
                <a:cs typeface="+mn-cs"/>
              </a:rPr>
              <a:t>Bienvenue | </a:t>
            </a:r>
            <a:r>
              <a:rPr lang="ja-JP" altLang="en-US" sz="2200" b="0" i="0" u="none" strike="noStrike" kern="1200" baseline="0" dirty="0">
                <a:solidFill>
                  <a:schemeClr val="bg1"/>
                </a:solidFill>
                <a:effectLst/>
                <a:latin typeface="Montserrat" pitchFamily="2" charset="77"/>
                <a:ea typeface="+mn-ea"/>
                <a:cs typeface="+mn-cs"/>
              </a:rPr>
              <a:t>ようこそ </a:t>
            </a:r>
            <a:r>
              <a:rPr lang="en-US" altLang="ja-JP" sz="2200" b="0" i="0" u="none" strike="noStrike" kern="1200" baseline="0" dirty="0">
                <a:solidFill>
                  <a:schemeClr val="bg1"/>
                </a:solidFill>
                <a:effectLst/>
                <a:latin typeface="Montserrat" pitchFamily="2" charset="77"/>
                <a:ea typeface="+mn-ea"/>
                <a:cs typeface="+mn-cs"/>
              </a:rPr>
              <a:t>| </a:t>
            </a:r>
            <a:r>
              <a:rPr lang="en-US" sz="2200" b="0" i="0" u="none" strike="noStrike" kern="1200" baseline="0" dirty="0">
                <a:solidFill>
                  <a:schemeClr val="bg1"/>
                </a:solidFill>
                <a:effectLst/>
                <a:latin typeface="Montserrat" pitchFamily="2" charset="77"/>
                <a:ea typeface="+mn-ea"/>
                <a:cs typeface="+mn-cs"/>
              </a:rPr>
              <a:t>Namaste       </a:t>
            </a:r>
            <a:r>
              <a:rPr lang="ar-AE" sz="2200" b="0" i="0" u="none" strike="noStrike" kern="1200" baseline="0" dirty="0">
                <a:solidFill>
                  <a:schemeClr val="bg1"/>
                </a:solidFill>
                <a:effectLst/>
                <a:latin typeface="Montserrat" pitchFamily="2" charset="77"/>
                <a:ea typeface="+mn-ea"/>
                <a:cs typeface="+mn-cs"/>
              </a:rPr>
              <a:t>مَرْحَباً </a:t>
            </a:r>
            <a:r>
              <a:rPr lang="en-US" sz="2200" b="0" i="0" u="none" strike="noStrike" kern="1200" baseline="0" dirty="0">
                <a:solidFill>
                  <a:schemeClr val="bg1"/>
                </a:solidFill>
                <a:effectLst/>
                <a:latin typeface="Montserrat" pitchFamily="2" charset="77"/>
                <a:ea typeface="+mn-ea"/>
                <a:cs typeface="+mn-cs"/>
              </a:rPr>
              <a:t> </a:t>
            </a:r>
            <a:r>
              <a:rPr lang="ar-AE" sz="2200" b="0" i="0" u="none" strike="noStrike" kern="1200" baseline="0" dirty="0">
                <a:solidFill>
                  <a:schemeClr val="bg1"/>
                </a:solidFill>
                <a:effectLst/>
                <a:latin typeface="Montserrat" pitchFamily="2" charset="77"/>
                <a:ea typeface="+mn-ea"/>
                <a:cs typeface="+mn-cs"/>
              </a:rPr>
              <a:t> |</a:t>
            </a:r>
            <a:r>
              <a:rPr lang="en-US" sz="2200" b="0" i="0" u="none" strike="noStrike" kern="1200" baseline="0" dirty="0" err="1">
                <a:solidFill>
                  <a:schemeClr val="bg1"/>
                </a:solidFill>
                <a:effectLst/>
                <a:latin typeface="Montserrat" pitchFamily="2" charset="77"/>
                <a:ea typeface="+mn-ea"/>
                <a:cs typeface="+mn-cs"/>
              </a:rPr>
              <a:t>Willkommen</a:t>
            </a:r>
            <a:r>
              <a:rPr lang="en-US" sz="2200" b="0" i="0" u="none" strike="noStrike" kern="1200" baseline="0" dirty="0">
                <a:solidFill>
                  <a:schemeClr val="bg1"/>
                </a:solidFill>
                <a:effectLst/>
                <a:latin typeface="Montserrat" pitchFamily="2" charset="77"/>
                <a:ea typeface="+mn-ea"/>
                <a:cs typeface="+mn-cs"/>
              </a:rPr>
              <a:t> | </a:t>
            </a:r>
            <a:r>
              <a:rPr lang="hi-IN" sz="2200" b="0" i="0" u="none" strike="noStrike" kern="1200" baseline="0" dirty="0">
                <a:solidFill>
                  <a:schemeClr val="bg1"/>
                </a:solidFill>
                <a:effectLst/>
                <a:latin typeface="Montserrat" pitchFamily="2" charset="77"/>
                <a:ea typeface="+mn-ea"/>
                <a:cs typeface="+mn-cs"/>
              </a:rPr>
              <a:t>स्वागत हे </a:t>
            </a:r>
            <a:r>
              <a:rPr lang="en-US" sz="2200" b="0" i="0" u="none" strike="noStrike" kern="1200" baseline="0" dirty="0" err="1">
                <a:solidFill>
                  <a:schemeClr val="bg1"/>
                </a:solidFill>
                <a:effectLst/>
                <a:latin typeface="Montserrat" pitchFamily="2" charset="77"/>
                <a:ea typeface="+mn-ea"/>
                <a:cs typeface="+mn-cs"/>
              </a:rPr>
              <a:t>Bienvenidos</a:t>
            </a:r>
            <a:r>
              <a:rPr lang="en-US" sz="2200" b="0" i="0" u="none" strike="noStrike" kern="1200" baseline="0" dirty="0">
                <a:solidFill>
                  <a:schemeClr val="bg1"/>
                </a:solidFill>
                <a:effectLst/>
                <a:latin typeface="Montserrat" pitchFamily="2" charset="77"/>
                <a:ea typeface="+mn-ea"/>
                <a:cs typeface="+mn-cs"/>
              </a:rPr>
              <a:t> | </a:t>
            </a:r>
            <a:r>
              <a:rPr lang="th-TH" sz="2200" b="0" i="0" u="none" strike="noStrike" kern="1200" baseline="0" dirty="0">
                <a:solidFill>
                  <a:schemeClr val="bg1"/>
                </a:solidFill>
                <a:effectLst/>
                <a:latin typeface="Montserrat" pitchFamily="2" charset="77"/>
                <a:ea typeface="+mn-ea"/>
                <a:cs typeface="+mn-cs"/>
              </a:rPr>
              <a:t>ยินดีต้อนรับ | </a:t>
            </a:r>
            <a:r>
              <a:rPr lang="en-US" sz="2200" b="0" i="0" u="none" strike="noStrike" kern="1200" baseline="0" dirty="0">
                <a:solidFill>
                  <a:schemeClr val="bg1"/>
                </a:solidFill>
                <a:effectLst/>
                <a:latin typeface="Montserrat" pitchFamily="2" charset="77"/>
                <a:ea typeface="+mn-ea"/>
                <a:cs typeface="+mn-cs"/>
              </a:rPr>
              <a:t>Bem-</a:t>
            </a:r>
            <a:r>
              <a:rPr lang="en-US" sz="2200" b="0" i="0" u="none" strike="noStrike" kern="1200" baseline="0" dirty="0" err="1">
                <a:solidFill>
                  <a:schemeClr val="bg1"/>
                </a:solidFill>
                <a:effectLst/>
                <a:latin typeface="Montserrat" pitchFamily="2" charset="77"/>
                <a:ea typeface="+mn-ea"/>
                <a:cs typeface="+mn-cs"/>
              </a:rPr>
              <a:t>vindo</a:t>
            </a:r>
            <a:br>
              <a:rPr lang="en-US" sz="2200" b="0" i="0" u="none" strike="noStrike" kern="1200" baseline="0" dirty="0">
                <a:solidFill>
                  <a:schemeClr val="bg1"/>
                </a:solidFill>
                <a:effectLst/>
                <a:latin typeface="Montserrat" pitchFamily="2" charset="77"/>
                <a:ea typeface="+mn-ea"/>
                <a:cs typeface="+mn-cs"/>
              </a:rPr>
            </a:br>
            <a:r>
              <a:rPr lang="ko-KR" altLang="en-US" sz="2200" b="0" i="0" u="none" strike="noStrike" kern="1200" baseline="0" dirty="0">
                <a:solidFill>
                  <a:schemeClr val="bg1"/>
                </a:solidFill>
                <a:effectLst/>
                <a:latin typeface="Montserrat" pitchFamily="2" charset="77"/>
                <a:ea typeface="+mn-ea"/>
                <a:cs typeface="+mn-cs"/>
              </a:rPr>
              <a:t>어서 오세요 </a:t>
            </a:r>
            <a:r>
              <a:rPr lang="en-US" altLang="ko-KR" sz="2200" b="0" i="0" u="none" strike="noStrike" kern="1200" baseline="0" dirty="0">
                <a:solidFill>
                  <a:schemeClr val="bg1"/>
                </a:solidFill>
                <a:effectLst/>
                <a:latin typeface="Montserrat" pitchFamily="2" charset="77"/>
                <a:ea typeface="+mn-ea"/>
                <a:cs typeface="+mn-cs"/>
              </a:rPr>
              <a:t>| </a:t>
            </a:r>
            <a:r>
              <a:rPr lang="en-US" sz="2200" b="0" i="0" u="none" strike="noStrike" kern="1200" baseline="0" dirty="0" err="1">
                <a:solidFill>
                  <a:schemeClr val="bg1"/>
                </a:solidFill>
                <a:effectLst/>
                <a:latin typeface="Montserrat" pitchFamily="2" charset="77"/>
                <a:ea typeface="+mn-ea"/>
                <a:cs typeface="+mn-cs"/>
              </a:rPr>
              <a:t>Karibuni</a:t>
            </a:r>
            <a:r>
              <a:rPr lang="en-US" sz="2200" b="0" i="0" u="none" strike="noStrike" kern="1200" baseline="0" dirty="0">
                <a:solidFill>
                  <a:schemeClr val="bg1"/>
                </a:solidFill>
                <a:effectLst/>
                <a:latin typeface="Montserrat" pitchFamily="2" charset="77"/>
                <a:ea typeface="+mn-ea"/>
                <a:cs typeface="+mn-cs"/>
              </a:rPr>
              <a:t> | </a:t>
            </a:r>
            <a:r>
              <a:rPr lang="my-MM" sz="2200" b="0" i="0" u="none" strike="noStrike" kern="1200" baseline="0" dirty="0">
                <a:solidFill>
                  <a:schemeClr val="bg1"/>
                </a:solidFill>
                <a:effectLst/>
                <a:latin typeface="Montserrat" pitchFamily="2" charset="77"/>
                <a:ea typeface="+mn-ea"/>
                <a:cs typeface="+mn-cs"/>
              </a:rPr>
              <a:t>ကြိုဆိုပါတယ်</a:t>
            </a:r>
            <a:endParaRPr lang="en-US" sz="2200" b="0" i="0" baseline="0" dirty="0">
              <a:solidFill>
                <a:schemeClr val="bg1"/>
              </a:solidFill>
              <a:latin typeface="Montserrat" pitchFamily="2" charset="77"/>
            </a:endParaRPr>
          </a:p>
        </p:txBody>
      </p:sp>
      <p:sp>
        <p:nvSpPr>
          <p:cNvPr id="7" name="TextBox 6">
            <a:extLst>
              <a:ext uri="{FF2B5EF4-FFF2-40B4-BE49-F238E27FC236}">
                <a16:creationId xmlns:a16="http://schemas.microsoft.com/office/drawing/2014/main" id="{DA37B262-BF37-6E89-6DA9-C6FE4D268121}"/>
              </a:ext>
            </a:extLst>
          </p:cNvPr>
          <p:cNvSpPr txBox="1"/>
          <p:nvPr userDrawn="1"/>
        </p:nvSpPr>
        <p:spPr>
          <a:xfrm>
            <a:off x="6667500" y="398210"/>
            <a:ext cx="5143500" cy="946413"/>
          </a:xfrm>
          <a:prstGeom prst="rect">
            <a:avLst/>
          </a:prstGeom>
          <a:noFill/>
        </p:spPr>
        <p:txBody>
          <a:bodyPr wrap="square" rtlCol="0">
            <a:spAutoFit/>
          </a:bodyPr>
          <a:lstStyle/>
          <a:p>
            <a:pPr fontAlgn="ctr">
              <a:lnSpc>
                <a:spcPct val="90000"/>
              </a:lnSpc>
            </a:pPr>
            <a:r>
              <a:rPr lang="en-US" sz="6000" b="1" i="0" cap="all" spc="-100" baseline="0" dirty="0">
                <a:solidFill>
                  <a:schemeClr val="bg1"/>
                </a:solidFill>
                <a:latin typeface="Big Shoulders" pitchFamily="2" charset="77"/>
                <a:cs typeface="Arial Narrow" panose="020B0604020202020204" pitchFamily="34" charset="0"/>
              </a:rPr>
              <a:t>Welcome</a:t>
            </a:r>
            <a:r>
              <a:rPr lang="en-US" sz="6000" b="1" i="0" cap="all" baseline="0" dirty="0">
                <a:solidFill>
                  <a:schemeClr val="bg1"/>
                </a:solidFill>
                <a:latin typeface="Big Shoulders" pitchFamily="2" charset="77"/>
              </a:rPr>
              <a:t> </a:t>
            </a:r>
          </a:p>
        </p:txBody>
      </p:sp>
      <p:cxnSp>
        <p:nvCxnSpPr>
          <p:cNvPr id="2" name="Straight Connector 1">
            <a:extLst>
              <a:ext uri="{FF2B5EF4-FFF2-40B4-BE49-F238E27FC236}">
                <a16:creationId xmlns:a16="http://schemas.microsoft.com/office/drawing/2014/main" id="{7C0E666E-5FAF-C9D2-88CD-83B21187FE24}"/>
              </a:ext>
            </a:extLst>
          </p:cNvPr>
          <p:cNvCxnSpPr/>
          <p:nvPr userDrawn="1"/>
        </p:nvCxnSpPr>
        <p:spPr>
          <a:xfrm>
            <a:off x="2831623" y="6019800"/>
            <a:ext cx="0" cy="60960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pic>
        <p:nvPicPr>
          <p:cNvPr id="5" name="Picture 4" descr="A logo with a colorful sun and blue letters&#10;&#10;AI-generated content may be incorrect.">
            <a:extLst>
              <a:ext uri="{FF2B5EF4-FFF2-40B4-BE49-F238E27FC236}">
                <a16:creationId xmlns:a16="http://schemas.microsoft.com/office/drawing/2014/main" id="{5BF1E159-5B94-BB4A-3932-A3C776D58F4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897787" y="5937139"/>
            <a:ext cx="1600642" cy="794802"/>
          </a:xfrm>
          <a:prstGeom prst="rect">
            <a:avLst/>
          </a:prstGeom>
        </p:spPr>
      </p:pic>
    </p:spTree>
    <p:extLst>
      <p:ext uri="{BB962C8B-B14F-4D97-AF65-F5344CB8AC3E}">
        <p14:creationId xmlns:p14="http://schemas.microsoft.com/office/powerpoint/2010/main" val="175778524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38B061D-9154-04B8-4069-C203816F602E}"/>
              </a:ext>
            </a:extLst>
          </p:cNvPr>
          <p:cNvSpPr>
            <a:spLocks noGrp="1"/>
          </p:cNvSpPr>
          <p:nvPr>
            <p:ph type="sldNum" sz="quarter" idx="10"/>
          </p:nvPr>
        </p:nvSpPr>
        <p:spPr/>
        <p:txBody>
          <a:bodyPr/>
          <a:lstStyle/>
          <a:p>
            <a:fld id="{4FAB73BC-B049-4115-A692-8D63A059BFB8}" type="slidenum">
              <a:rPr lang="en-US" smtClean="0"/>
              <a:pPr/>
              <a:t>‹#›</a:t>
            </a:fld>
            <a:endParaRPr lang="en-US" dirty="0"/>
          </a:p>
        </p:txBody>
      </p:sp>
      <p:sp>
        <p:nvSpPr>
          <p:cNvPr id="4" name="Text Placeholder 3">
            <a:extLst>
              <a:ext uri="{FF2B5EF4-FFF2-40B4-BE49-F238E27FC236}">
                <a16:creationId xmlns:a16="http://schemas.microsoft.com/office/drawing/2014/main" id="{78BDBDC6-78A5-51BD-90FF-566C96F110BD}"/>
              </a:ext>
            </a:extLst>
          </p:cNvPr>
          <p:cNvSpPr>
            <a:spLocks noGrp="1"/>
          </p:cNvSpPr>
          <p:nvPr>
            <p:ph type="body" idx="1"/>
          </p:nvPr>
        </p:nvSpPr>
        <p:spPr>
          <a:xfrm>
            <a:off x="381000" y="1600200"/>
            <a:ext cx="3908612" cy="636373"/>
          </a:xfrm>
        </p:spPr>
        <p:txBody>
          <a:bodyPr/>
          <a:lstStyle/>
          <a:p>
            <a:pPr lvl="0"/>
            <a:r>
              <a:rPr lang="en-US"/>
              <a:t>Click to edit Master text styles</a:t>
            </a:r>
          </a:p>
        </p:txBody>
      </p:sp>
      <p:sp>
        <p:nvSpPr>
          <p:cNvPr id="5" name="Title 2">
            <a:extLst>
              <a:ext uri="{FF2B5EF4-FFF2-40B4-BE49-F238E27FC236}">
                <a16:creationId xmlns:a16="http://schemas.microsoft.com/office/drawing/2014/main" id="{2916F406-4CBE-D85F-99A4-570DE5BDC93E}"/>
              </a:ext>
            </a:extLst>
          </p:cNvPr>
          <p:cNvSpPr>
            <a:spLocks noGrp="1"/>
          </p:cNvSpPr>
          <p:nvPr>
            <p:ph type="title" hasCustomPrompt="1"/>
          </p:nvPr>
        </p:nvSpPr>
        <p:spPr>
          <a:xfrm>
            <a:off x="379022" y="228601"/>
            <a:ext cx="11431978" cy="1371599"/>
          </a:xfrm>
        </p:spPr>
        <p:txBody>
          <a:bodyPr/>
          <a:lstStyle>
            <a:lvl1pPr>
              <a:defRPr/>
            </a:lvl1pPr>
          </a:lstStyle>
          <a:p>
            <a:r>
              <a:rPr lang="en-US" dirty="0"/>
              <a:t>STATIC FONTS</a:t>
            </a:r>
          </a:p>
        </p:txBody>
      </p:sp>
      <p:sp>
        <p:nvSpPr>
          <p:cNvPr id="6" name="Slide Number Placeholder 1">
            <a:extLst>
              <a:ext uri="{FF2B5EF4-FFF2-40B4-BE49-F238E27FC236}">
                <a16:creationId xmlns:a16="http://schemas.microsoft.com/office/drawing/2014/main" id="{1CC10A12-556D-3E40-4334-E6ABC1248B26}"/>
              </a:ext>
            </a:extLst>
          </p:cNvPr>
          <p:cNvSpPr txBox="1">
            <a:spLocks/>
          </p:cNvSpPr>
          <p:nvPr userDrawn="1"/>
        </p:nvSpPr>
        <p:spPr>
          <a:xfrm>
            <a:off x="11343860" y="6090340"/>
            <a:ext cx="467137" cy="4818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mtClean="0"/>
              <a:pPr/>
              <a:t>‹#›</a:t>
            </a:fld>
            <a:endParaRPr lang="en-US" dirty="0"/>
          </a:p>
        </p:txBody>
      </p:sp>
      <p:sp>
        <p:nvSpPr>
          <p:cNvPr id="7" name="Text Placeholder 3">
            <a:extLst>
              <a:ext uri="{FF2B5EF4-FFF2-40B4-BE49-F238E27FC236}">
                <a16:creationId xmlns:a16="http://schemas.microsoft.com/office/drawing/2014/main" id="{7171F9CD-C706-00D7-FB02-F1455889EED4}"/>
              </a:ext>
            </a:extLst>
          </p:cNvPr>
          <p:cNvSpPr txBox="1">
            <a:spLocks/>
          </p:cNvSpPr>
          <p:nvPr userDrawn="1"/>
        </p:nvSpPr>
        <p:spPr>
          <a:xfrm>
            <a:off x="4559188" y="1608161"/>
            <a:ext cx="5815484" cy="636373"/>
          </a:xfrm>
          <a:prstGeom prst="rect">
            <a:avLst/>
          </a:prstGeom>
          <a:solidFill>
            <a:schemeClr val="bg1">
              <a:alpha val="0"/>
            </a:schemeClr>
          </a:solidFill>
        </p:spPr>
        <p:txBody>
          <a:bodyPr vert="horz" wrap="square" lIns="91440" tIns="45720" rIns="91440" bIns="45720" rtlCol="0" anchor="b">
            <a:normAutofit/>
          </a:bodyPr>
          <a:lstStyle>
            <a:lvl1pPr marL="0" indent="0" algn="l" defTabSz="914400" rtl="0" eaLnBrk="1" latinLnBrk="0" hangingPunct="1">
              <a:lnSpc>
                <a:spcPct val="100000"/>
              </a:lnSpc>
              <a:spcBef>
                <a:spcPts val="1000"/>
              </a:spcBef>
              <a:buFont typeface="Arial" panose="020B0604020202020204" pitchFamily="34" charset="0"/>
              <a:buNone/>
              <a:defRPr sz="2200" b="1" i="0" kern="1200" baseline="0">
                <a:solidFill>
                  <a:schemeClr val="accent3"/>
                </a:solidFill>
                <a:latin typeface="Montserrat"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b="1" i="0" kern="1200" baseline="0">
                <a:solidFill>
                  <a:schemeClr val="tx1"/>
                </a:solidFill>
                <a:latin typeface="Montserrat"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baseline="0">
                <a:solidFill>
                  <a:schemeClr val="tx1"/>
                </a:solidFill>
                <a:latin typeface="Montserrat"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baseline="0">
                <a:solidFill>
                  <a:schemeClr val="tx1"/>
                </a:solidFill>
                <a:latin typeface="Montserrat"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baseline="0">
                <a:solidFill>
                  <a:schemeClr val="tx1"/>
                </a:solidFill>
                <a:latin typeface="Montserrat"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Subheads/Copy – Montserrat</a:t>
            </a:r>
          </a:p>
        </p:txBody>
      </p:sp>
      <p:sp>
        <p:nvSpPr>
          <p:cNvPr id="8" name="TextBox 7">
            <a:extLst>
              <a:ext uri="{FF2B5EF4-FFF2-40B4-BE49-F238E27FC236}">
                <a16:creationId xmlns:a16="http://schemas.microsoft.com/office/drawing/2014/main" id="{8FED7E3F-0E41-67A4-9439-53EEE3AC95FE}"/>
              </a:ext>
            </a:extLst>
          </p:cNvPr>
          <p:cNvSpPr txBox="1"/>
          <p:nvPr userDrawn="1"/>
        </p:nvSpPr>
        <p:spPr>
          <a:xfrm>
            <a:off x="472273" y="2321169"/>
            <a:ext cx="5858189" cy="2585323"/>
          </a:xfrm>
          <a:prstGeom prst="rect">
            <a:avLst/>
          </a:prstGeom>
          <a:noFill/>
        </p:spPr>
        <p:txBody>
          <a:bodyPr wrap="square" rtlCol="0">
            <a:spAutoFit/>
          </a:bodyPr>
          <a:lstStyle/>
          <a:p>
            <a:r>
              <a:rPr lang="en-US" dirty="0">
                <a:latin typeface="Big Shoulders Black" pitchFamily="2" charset="0"/>
              </a:rPr>
              <a:t>Big Shoulders Black</a:t>
            </a:r>
          </a:p>
          <a:p>
            <a:r>
              <a:rPr lang="en-US" b="1" dirty="0">
                <a:latin typeface="Big Shoulders" pitchFamily="2" charset="0"/>
              </a:rPr>
              <a:t>Big Shoulders Bold</a:t>
            </a:r>
          </a:p>
          <a:p>
            <a:r>
              <a:rPr lang="en-US" dirty="0">
                <a:latin typeface="Big Shoulders ExtraBold" pitchFamily="2" charset="0"/>
              </a:rPr>
              <a:t>Big Shoulders Extra Bold</a:t>
            </a:r>
          </a:p>
          <a:p>
            <a:r>
              <a:rPr lang="en-US" dirty="0">
                <a:latin typeface="Big Shoulders ExtraLight" pitchFamily="2" charset="0"/>
              </a:rPr>
              <a:t>Big Shoulders Extra Light</a:t>
            </a:r>
          </a:p>
          <a:p>
            <a:r>
              <a:rPr lang="en-US" dirty="0">
                <a:latin typeface="Big Shoulders Light" pitchFamily="2" charset="0"/>
              </a:rPr>
              <a:t>Big Shoulders Light</a:t>
            </a:r>
          </a:p>
          <a:p>
            <a:r>
              <a:rPr lang="en-US" dirty="0">
                <a:latin typeface="Big Shoulders Medium" pitchFamily="2" charset="0"/>
              </a:rPr>
              <a:t>Big Shoulders Medium</a:t>
            </a:r>
          </a:p>
          <a:p>
            <a:r>
              <a:rPr lang="en-US" dirty="0">
                <a:latin typeface="Big Shoulders" pitchFamily="2" charset="0"/>
              </a:rPr>
              <a:t>Big Shoulders Regular</a:t>
            </a:r>
          </a:p>
          <a:p>
            <a:r>
              <a:rPr lang="en-US" dirty="0">
                <a:latin typeface="Big Shoulders SemiBold" pitchFamily="2" charset="0"/>
              </a:rPr>
              <a:t>Big Shoulders Semi Bold</a:t>
            </a:r>
          </a:p>
          <a:p>
            <a:r>
              <a:rPr lang="en-US" dirty="0">
                <a:latin typeface="Big Shoulders Thin" pitchFamily="2" charset="0"/>
              </a:rPr>
              <a:t>Big Shoulders Thin</a:t>
            </a:r>
          </a:p>
        </p:txBody>
      </p:sp>
      <p:sp>
        <p:nvSpPr>
          <p:cNvPr id="9" name="TextBox 8">
            <a:extLst>
              <a:ext uri="{FF2B5EF4-FFF2-40B4-BE49-F238E27FC236}">
                <a16:creationId xmlns:a16="http://schemas.microsoft.com/office/drawing/2014/main" id="{9D885D13-04A7-799B-777C-75FED14993D9}"/>
              </a:ext>
            </a:extLst>
          </p:cNvPr>
          <p:cNvSpPr txBox="1"/>
          <p:nvPr userDrawn="1"/>
        </p:nvSpPr>
        <p:spPr>
          <a:xfrm>
            <a:off x="4709160" y="2321169"/>
            <a:ext cx="4914900" cy="3970318"/>
          </a:xfrm>
          <a:prstGeom prst="rect">
            <a:avLst/>
          </a:prstGeom>
          <a:noFill/>
        </p:spPr>
        <p:txBody>
          <a:bodyPr wrap="square" rtlCol="0">
            <a:spAutoFit/>
          </a:bodyPr>
          <a:lstStyle/>
          <a:p>
            <a:pPr>
              <a:spcBef>
                <a:spcPts val="0"/>
              </a:spcBef>
            </a:pPr>
            <a:r>
              <a:rPr lang="en-US" sz="1400" dirty="0">
                <a:latin typeface="Montserrat Black" pitchFamily="2" charset="0"/>
              </a:rPr>
              <a:t>Montserrat Black</a:t>
            </a:r>
          </a:p>
          <a:p>
            <a:pPr>
              <a:spcBef>
                <a:spcPts val="0"/>
              </a:spcBef>
            </a:pPr>
            <a:r>
              <a:rPr lang="en-US" sz="1400" i="1" dirty="0">
                <a:latin typeface="Montserrat Black" pitchFamily="2" charset="0"/>
              </a:rPr>
              <a:t>Montserrat Black Italic</a:t>
            </a:r>
          </a:p>
          <a:p>
            <a:pPr>
              <a:spcBef>
                <a:spcPts val="0"/>
              </a:spcBef>
            </a:pPr>
            <a:r>
              <a:rPr lang="en-US" sz="1400" b="1" dirty="0">
                <a:latin typeface="Montserrat" pitchFamily="2" charset="0"/>
              </a:rPr>
              <a:t>Montserrat Bold</a:t>
            </a:r>
          </a:p>
          <a:p>
            <a:pPr>
              <a:spcBef>
                <a:spcPts val="0"/>
              </a:spcBef>
            </a:pPr>
            <a:r>
              <a:rPr lang="en-US" sz="1400" b="1" i="1" dirty="0">
                <a:latin typeface="Montserrat" pitchFamily="2" charset="0"/>
              </a:rPr>
              <a:t>Montserrat Bold Italic</a:t>
            </a:r>
          </a:p>
          <a:p>
            <a:pPr>
              <a:spcBef>
                <a:spcPts val="0"/>
              </a:spcBef>
            </a:pPr>
            <a:r>
              <a:rPr lang="en-US" sz="1400" dirty="0">
                <a:latin typeface="Montserrat ExtraBold" pitchFamily="2" charset="0"/>
              </a:rPr>
              <a:t>Montserrat Extra Bold</a:t>
            </a:r>
          </a:p>
          <a:p>
            <a:pPr>
              <a:spcBef>
                <a:spcPts val="0"/>
              </a:spcBef>
            </a:pPr>
            <a:r>
              <a:rPr lang="en-US" sz="1400" i="1" dirty="0">
                <a:latin typeface="Montserrat ExtraBold" pitchFamily="2" charset="0"/>
              </a:rPr>
              <a:t>Montserrat Extra Bold Italic</a:t>
            </a:r>
          </a:p>
          <a:p>
            <a:pPr>
              <a:spcBef>
                <a:spcPts val="0"/>
              </a:spcBef>
            </a:pPr>
            <a:r>
              <a:rPr lang="en-US" sz="1400" dirty="0">
                <a:latin typeface="Montserrat ExtraLight" pitchFamily="2" charset="0"/>
              </a:rPr>
              <a:t>Montserrat Extra Light</a:t>
            </a:r>
          </a:p>
          <a:p>
            <a:pPr>
              <a:spcBef>
                <a:spcPts val="0"/>
              </a:spcBef>
            </a:pPr>
            <a:r>
              <a:rPr lang="en-US" sz="1400" i="1" dirty="0">
                <a:latin typeface="Montserrat ExtraLight" pitchFamily="2" charset="0"/>
              </a:rPr>
              <a:t>Montserrat Extra Light Italic</a:t>
            </a:r>
          </a:p>
          <a:p>
            <a:pPr>
              <a:spcBef>
                <a:spcPts val="0"/>
              </a:spcBef>
            </a:pPr>
            <a:r>
              <a:rPr lang="en-US" sz="1400" i="1" dirty="0">
                <a:latin typeface="Montserrat" pitchFamily="2" charset="0"/>
              </a:rPr>
              <a:t>Montserrat Italic</a:t>
            </a:r>
          </a:p>
          <a:p>
            <a:pPr>
              <a:spcBef>
                <a:spcPts val="0"/>
              </a:spcBef>
            </a:pPr>
            <a:r>
              <a:rPr lang="en-US" sz="1400" dirty="0">
                <a:latin typeface="Montserrat Light" pitchFamily="2" charset="0"/>
              </a:rPr>
              <a:t>Montserrat Light</a:t>
            </a:r>
          </a:p>
          <a:p>
            <a:pPr>
              <a:spcBef>
                <a:spcPts val="0"/>
              </a:spcBef>
            </a:pPr>
            <a:r>
              <a:rPr lang="en-US" sz="1400" i="1" dirty="0">
                <a:latin typeface="Montserrat Light" pitchFamily="2" charset="0"/>
              </a:rPr>
              <a:t>Montserrat Light Italic</a:t>
            </a:r>
          </a:p>
          <a:p>
            <a:pPr>
              <a:spcBef>
                <a:spcPts val="0"/>
              </a:spcBef>
            </a:pPr>
            <a:r>
              <a:rPr lang="en-US" sz="1400" dirty="0">
                <a:latin typeface="Montserrat Medium" pitchFamily="2" charset="0"/>
              </a:rPr>
              <a:t>Montserrat Medium</a:t>
            </a:r>
          </a:p>
          <a:p>
            <a:pPr>
              <a:spcBef>
                <a:spcPts val="0"/>
              </a:spcBef>
            </a:pPr>
            <a:r>
              <a:rPr lang="en-US" sz="1400" i="1" dirty="0">
                <a:latin typeface="Montserrat Medium" pitchFamily="2" charset="0"/>
              </a:rPr>
              <a:t>Montserrat Medium Italic</a:t>
            </a:r>
          </a:p>
          <a:p>
            <a:pPr>
              <a:spcBef>
                <a:spcPts val="0"/>
              </a:spcBef>
            </a:pPr>
            <a:r>
              <a:rPr lang="en-US" sz="1400" dirty="0">
                <a:latin typeface="Montserrat" pitchFamily="2" charset="0"/>
              </a:rPr>
              <a:t>Montserrat Regular</a:t>
            </a:r>
          </a:p>
          <a:p>
            <a:pPr>
              <a:spcBef>
                <a:spcPts val="0"/>
              </a:spcBef>
            </a:pPr>
            <a:r>
              <a:rPr lang="en-US" sz="1400" dirty="0">
                <a:latin typeface="Montserrat SemiBold" pitchFamily="2" charset="0"/>
              </a:rPr>
              <a:t>Montserrat Semi Bold</a:t>
            </a:r>
          </a:p>
          <a:p>
            <a:pPr>
              <a:spcBef>
                <a:spcPts val="0"/>
              </a:spcBef>
            </a:pPr>
            <a:r>
              <a:rPr lang="en-US" sz="1400" i="1" dirty="0">
                <a:latin typeface="Montserrat SemiBold" pitchFamily="2" charset="0"/>
              </a:rPr>
              <a:t>Montserrat Semi Bold Italic</a:t>
            </a:r>
          </a:p>
          <a:p>
            <a:pPr algn="just">
              <a:spcBef>
                <a:spcPts val="0"/>
              </a:spcBef>
            </a:pPr>
            <a:r>
              <a:rPr lang="en-US" sz="1400" dirty="0">
                <a:latin typeface="Montserrat Thin" pitchFamily="2" charset="0"/>
              </a:rPr>
              <a:t>Montserrat Thin</a:t>
            </a:r>
          </a:p>
          <a:p>
            <a:pPr algn="just">
              <a:spcBef>
                <a:spcPts val="0"/>
              </a:spcBef>
            </a:pPr>
            <a:r>
              <a:rPr lang="en-US" sz="1400" i="1" dirty="0">
                <a:latin typeface="Montserrat Thin" pitchFamily="2" charset="0"/>
              </a:rPr>
              <a:t>Montserrat Thin Italic</a:t>
            </a:r>
          </a:p>
        </p:txBody>
      </p:sp>
    </p:spTree>
    <p:extLst>
      <p:ext uri="{BB962C8B-B14F-4D97-AF65-F5344CB8AC3E}">
        <p14:creationId xmlns:p14="http://schemas.microsoft.com/office/powerpoint/2010/main" val="4066878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titutional Priorities: 1">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pic>
        <p:nvPicPr>
          <p:cNvPr id="9" name="Graphic 8">
            <a:extLst>
              <a:ext uri="{FF2B5EF4-FFF2-40B4-BE49-F238E27FC236}">
                <a16:creationId xmlns:a16="http://schemas.microsoft.com/office/drawing/2014/main" id="{4E0739A3-0F9E-CCD1-1C3F-30D4885123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86499" y="1270628"/>
            <a:ext cx="914385" cy="914385"/>
          </a:xfrm>
          <a:prstGeom prst="rect">
            <a:avLst/>
          </a:prstGeom>
        </p:spPr>
      </p:pic>
      <p:pic>
        <p:nvPicPr>
          <p:cNvPr id="17" name="Graphic 16">
            <a:extLst>
              <a:ext uri="{FF2B5EF4-FFF2-40B4-BE49-F238E27FC236}">
                <a16:creationId xmlns:a16="http://schemas.microsoft.com/office/drawing/2014/main" id="{B256AB9B-5947-DFBD-56A9-CF6367787CB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286499" y="3454175"/>
            <a:ext cx="914384" cy="914384"/>
          </a:xfrm>
          <a:prstGeom prst="rect">
            <a:avLst/>
          </a:prstGeom>
        </p:spPr>
      </p:pic>
      <p:pic>
        <p:nvPicPr>
          <p:cNvPr id="32" name="Graphic 31">
            <a:extLst>
              <a:ext uri="{FF2B5EF4-FFF2-40B4-BE49-F238E27FC236}">
                <a16:creationId xmlns:a16="http://schemas.microsoft.com/office/drawing/2014/main" id="{E3CE2D66-9CBA-EA06-0305-5734091870D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86500" y="4547253"/>
            <a:ext cx="914383" cy="914383"/>
          </a:xfrm>
          <a:prstGeom prst="rect">
            <a:avLst/>
          </a:prstGeom>
        </p:spPr>
      </p:pic>
      <p:pic>
        <p:nvPicPr>
          <p:cNvPr id="33" name="Graphic 32">
            <a:extLst>
              <a:ext uri="{FF2B5EF4-FFF2-40B4-BE49-F238E27FC236}">
                <a16:creationId xmlns:a16="http://schemas.microsoft.com/office/drawing/2014/main" id="{7F9B822D-2260-EDD6-EF3C-2E56D2E14A6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286503" y="2377972"/>
            <a:ext cx="914385" cy="914385"/>
          </a:xfrm>
          <a:prstGeom prst="rect">
            <a:avLst/>
          </a:prstGeom>
        </p:spPr>
      </p:pic>
      <p:cxnSp>
        <p:nvCxnSpPr>
          <p:cNvPr id="35" name="Straight Connector 34">
            <a:extLst>
              <a:ext uri="{FF2B5EF4-FFF2-40B4-BE49-F238E27FC236}">
                <a16:creationId xmlns:a16="http://schemas.microsoft.com/office/drawing/2014/main" id="{7A9454ED-9663-0206-C309-44D86176B1A1}"/>
              </a:ext>
            </a:extLst>
          </p:cNvPr>
          <p:cNvCxnSpPr>
            <a:cxnSpLocks/>
          </p:cNvCxnSpPr>
          <p:nvPr userDrawn="1"/>
        </p:nvCxnSpPr>
        <p:spPr>
          <a:xfrm>
            <a:off x="381000" y="3118177"/>
            <a:ext cx="5521448" cy="0"/>
          </a:xfrm>
          <a:prstGeom prst="line">
            <a:avLst/>
          </a:prstGeom>
          <a:ln/>
        </p:spPr>
        <p:style>
          <a:lnRef idx="3">
            <a:schemeClr val="accent2"/>
          </a:lnRef>
          <a:fillRef idx="0">
            <a:schemeClr val="accent2"/>
          </a:fillRef>
          <a:effectRef idx="2">
            <a:schemeClr val="accent2"/>
          </a:effectRef>
          <a:fontRef idx="minor">
            <a:schemeClr val="tx1"/>
          </a:fontRef>
        </p:style>
      </p:cxnSp>
      <p:sp>
        <p:nvSpPr>
          <p:cNvPr id="2" name="TextBox 1">
            <a:extLst>
              <a:ext uri="{FF2B5EF4-FFF2-40B4-BE49-F238E27FC236}">
                <a16:creationId xmlns:a16="http://schemas.microsoft.com/office/drawing/2014/main" id="{E01FCB7C-302F-44DA-C0D3-66B893DA0D8B}"/>
              </a:ext>
            </a:extLst>
          </p:cNvPr>
          <p:cNvSpPr txBox="1"/>
          <p:nvPr userDrawn="1"/>
        </p:nvSpPr>
        <p:spPr>
          <a:xfrm>
            <a:off x="381000" y="1350471"/>
            <a:ext cx="5524500" cy="1754326"/>
          </a:xfrm>
          <a:prstGeom prst="rect">
            <a:avLst/>
          </a:prstGeom>
          <a:noFill/>
        </p:spPr>
        <p:txBody>
          <a:bodyPr wrap="square" rtlCol="0" anchor="b">
            <a:spAutoFit/>
          </a:bodyPr>
          <a:lstStyle/>
          <a:p>
            <a:pPr>
              <a:lnSpc>
                <a:spcPct val="90000"/>
              </a:lnSpc>
            </a:pPr>
            <a:r>
              <a:rPr lang="en-US" sz="6000" b="1" i="0" cap="all" spc="0" baseline="0" dirty="0">
                <a:solidFill>
                  <a:schemeClr val="accent1"/>
                </a:solidFill>
                <a:latin typeface="Big Shoulders" pitchFamily="2" charset="77"/>
                <a:cs typeface="Arial Narrow" panose="020B0604020202020204" pitchFamily="34" charset="0"/>
              </a:rPr>
              <a:t>Institutional priorities</a:t>
            </a:r>
          </a:p>
        </p:txBody>
      </p:sp>
      <p:sp>
        <p:nvSpPr>
          <p:cNvPr id="3" name="TextBox 2">
            <a:extLst>
              <a:ext uri="{FF2B5EF4-FFF2-40B4-BE49-F238E27FC236}">
                <a16:creationId xmlns:a16="http://schemas.microsoft.com/office/drawing/2014/main" id="{3AE44774-8ED4-6BE2-1276-558C1C3C5CE3}"/>
              </a:ext>
            </a:extLst>
          </p:cNvPr>
          <p:cNvSpPr txBox="1"/>
          <p:nvPr userDrawn="1"/>
        </p:nvSpPr>
        <p:spPr>
          <a:xfrm>
            <a:off x="7253434" y="1345225"/>
            <a:ext cx="4557566" cy="769441"/>
          </a:xfrm>
          <a:prstGeom prst="rect">
            <a:avLst/>
          </a:prstGeom>
          <a:noFill/>
        </p:spPr>
        <p:txBody>
          <a:bodyPr wrap="square" rtlCol="0">
            <a:spAutoFit/>
          </a:bodyPr>
          <a:lstStyle/>
          <a:p>
            <a:r>
              <a:rPr lang="en-US" sz="2200" b="1" i="0" u="none" strike="noStrike" kern="1200" baseline="0" dirty="0">
                <a:solidFill>
                  <a:schemeClr val="accent3"/>
                </a:solidFill>
                <a:effectLst/>
                <a:latin typeface="Montserrat" pitchFamily="2" charset="77"/>
                <a:ea typeface="+mn-ea"/>
                <a:cs typeface="+mn-cs"/>
              </a:rPr>
              <a:t>Student Success: Enrollment Recovery &amp; Growth</a:t>
            </a:r>
          </a:p>
        </p:txBody>
      </p:sp>
      <p:sp>
        <p:nvSpPr>
          <p:cNvPr id="4" name="TextBox 3">
            <a:extLst>
              <a:ext uri="{FF2B5EF4-FFF2-40B4-BE49-F238E27FC236}">
                <a16:creationId xmlns:a16="http://schemas.microsoft.com/office/drawing/2014/main" id="{E99F4331-B832-D772-045E-3A3BC6B43A90}"/>
              </a:ext>
            </a:extLst>
          </p:cNvPr>
          <p:cNvSpPr txBox="1"/>
          <p:nvPr userDrawn="1"/>
        </p:nvSpPr>
        <p:spPr>
          <a:xfrm>
            <a:off x="7253434" y="2607577"/>
            <a:ext cx="4557566" cy="430887"/>
          </a:xfrm>
          <a:prstGeom prst="rect">
            <a:avLst/>
          </a:prstGeom>
          <a:noFill/>
        </p:spPr>
        <p:txBody>
          <a:bodyPr wrap="square" rtlCol="0">
            <a:spAutoFit/>
          </a:bodyPr>
          <a:lstStyle/>
          <a:p>
            <a:r>
              <a:rPr lang="en-US" sz="2200" b="1" i="0" u="none" strike="noStrike" kern="1200" baseline="0" dirty="0">
                <a:solidFill>
                  <a:schemeClr val="accent3"/>
                </a:solidFill>
                <a:effectLst/>
                <a:latin typeface="Montserrat" pitchFamily="2" charset="77"/>
                <a:ea typeface="+mn-ea"/>
                <a:cs typeface="+mn-cs"/>
              </a:rPr>
              <a:t>Fiscal Sustainability</a:t>
            </a:r>
          </a:p>
        </p:txBody>
      </p:sp>
      <p:sp>
        <p:nvSpPr>
          <p:cNvPr id="5" name="TextBox 4">
            <a:extLst>
              <a:ext uri="{FF2B5EF4-FFF2-40B4-BE49-F238E27FC236}">
                <a16:creationId xmlns:a16="http://schemas.microsoft.com/office/drawing/2014/main" id="{73514C92-7013-845A-F68B-DFDFBF2277F3}"/>
              </a:ext>
            </a:extLst>
          </p:cNvPr>
          <p:cNvSpPr txBox="1"/>
          <p:nvPr userDrawn="1"/>
        </p:nvSpPr>
        <p:spPr>
          <a:xfrm>
            <a:off x="7253434" y="3695925"/>
            <a:ext cx="4557566" cy="430887"/>
          </a:xfrm>
          <a:prstGeom prst="rect">
            <a:avLst/>
          </a:prstGeom>
          <a:noFill/>
        </p:spPr>
        <p:txBody>
          <a:bodyPr wrap="square" rtlCol="0">
            <a:spAutoFit/>
          </a:bodyPr>
          <a:lstStyle/>
          <a:p>
            <a:r>
              <a:rPr lang="en-US" sz="2200" b="1" i="0" u="none" strike="noStrike" kern="1200" baseline="0" dirty="0">
                <a:solidFill>
                  <a:schemeClr val="accent3"/>
                </a:solidFill>
                <a:effectLst/>
                <a:latin typeface="Montserrat" pitchFamily="2" charset="77"/>
                <a:ea typeface="+mn-ea"/>
                <a:cs typeface="+mn-cs"/>
              </a:rPr>
              <a:t>Institutional Effectiveness</a:t>
            </a:r>
          </a:p>
        </p:txBody>
      </p:sp>
      <p:sp>
        <p:nvSpPr>
          <p:cNvPr id="6" name="TextBox 5">
            <a:extLst>
              <a:ext uri="{FF2B5EF4-FFF2-40B4-BE49-F238E27FC236}">
                <a16:creationId xmlns:a16="http://schemas.microsoft.com/office/drawing/2014/main" id="{68B3FC93-0572-53DA-06C8-6558CAD631A7}"/>
              </a:ext>
            </a:extLst>
          </p:cNvPr>
          <p:cNvSpPr txBox="1"/>
          <p:nvPr userDrawn="1"/>
        </p:nvSpPr>
        <p:spPr>
          <a:xfrm>
            <a:off x="7253434" y="4619723"/>
            <a:ext cx="4557566" cy="769441"/>
          </a:xfrm>
          <a:prstGeom prst="rect">
            <a:avLst/>
          </a:prstGeom>
          <a:noFill/>
        </p:spPr>
        <p:txBody>
          <a:bodyPr wrap="square" rtlCol="0">
            <a:spAutoFit/>
          </a:bodyPr>
          <a:lstStyle/>
          <a:p>
            <a:r>
              <a:rPr lang="en-US" sz="2200" b="1" i="0" u="none" strike="noStrike" kern="1200" baseline="0" dirty="0">
                <a:solidFill>
                  <a:schemeClr val="accent3"/>
                </a:solidFill>
                <a:effectLst/>
                <a:latin typeface="Montserrat" pitchFamily="2" charset="77"/>
                <a:ea typeface="+mn-ea"/>
                <a:cs typeface="+mn-cs"/>
              </a:rPr>
              <a:t>IDEAA: Institutional &amp; Workplace Culture Initiatives</a:t>
            </a:r>
          </a:p>
        </p:txBody>
      </p:sp>
    </p:spTree>
    <p:extLst>
      <p:ext uri="{BB962C8B-B14F-4D97-AF65-F5344CB8AC3E}">
        <p14:creationId xmlns:p14="http://schemas.microsoft.com/office/powerpoint/2010/main" val="1480008525"/>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B483BB2-23E3-470A-A751-E67AC813627C}"/>
              </a:ext>
            </a:extLst>
          </p:cNvPr>
          <p:cNvSpPr>
            <a:spLocks noGrp="1"/>
          </p:cNvSpPr>
          <p:nvPr>
            <p:ph type="sldNum" sz="quarter" idx="10"/>
          </p:nvPr>
        </p:nvSpPr>
        <p:spPr/>
        <p:txBody>
          <a:bodyPr/>
          <a:lstStyle/>
          <a:p>
            <a:fld id="{4FAB73BC-B049-4115-A692-8D63A059BFB8}" type="slidenum">
              <a:rPr lang="en-US" smtClean="0"/>
              <a:pPr/>
              <a:t>‹#›</a:t>
            </a:fld>
            <a:endParaRPr lang="en-US" dirty="0"/>
          </a:p>
        </p:txBody>
      </p:sp>
      <p:sp>
        <p:nvSpPr>
          <p:cNvPr id="4" name="Rectangle 3">
            <a:extLst>
              <a:ext uri="{FF2B5EF4-FFF2-40B4-BE49-F238E27FC236}">
                <a16:creationId xmlns:a16="http://schemas.microsoft.com/office/drawing/2014/main" id="{0B4283CC-800F-4B98-B2F2-536E6BFAC9F3}"/>
              </a:ext>
            </a:extLst>
          </p:cNvPr>
          <p:cNvSpPr>
            <a:spLocks noGrp="1" noRot="1" noMove="1" noResize="1" noEditPoints="1" noAdjustHandles="1" noChangeArrowheads="1" noChangeShapeType="1"/>
          </p:cNvSpPr>
          <p:nvPr userDrawn="1"/>
        </p:nvSpPr>
        <p:spPr>
          <a:xfrm>
            <a:off x="0" y="0"/>
            <a:ext cx="6286500" cy="57531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79A496A0-B586-46B0-BB51-EF6610465E28}"/>
              </a:ext>
            </a:extLst>
          </p:cNvPr>
          <p:cNvSpPr>
            <a:spLocks noGrp="1"/>
          </p:cNvSpPr>
          <p:nvPr>
            <p:ph type="title" hasCustomPrompt="1"/>
          </p:nvPr>
        </p:nvSpPr>
        <p:spPr>
          <a:xfrm>
            <a:off x="407633" y="1755560"/>
            <a:ext cx="5806736" cy="1371599"/>
          </a:xfrm>
        </p:spPr>
        <p:txBody>
          <a:bodyPr/>
          <a:lstStyle>
            <a:lvl1pPr>
              <a:defRPr>
                <a:solidFill>
                  <a:schemeClr val="bg1"/>
                </a:solidFill>
              </a:defRPr>
            </a:lvl1pPr>
          </a:lstStyle>
          <a:p>
            <a:pPr>
              <a:lnSpc>
                <a:spcPct val="90000"/>
              </a:lnSpc>
            </a:pPr>
            <a:r>
              <a:rPr lang="en-US" sz="6000" b="1" i="0" cap="all" spc="0" baseline="0" dirty="0">
                <a:solidFill>
                  <a:schemeClr val="bg1"/>
                </a:solidFill>
                <a:latin typeface="Big Shoulders" pitchFamily="2" charset="77"/>
                <a:cs typeface="Arial Narrow" panose="020B0604020202020204" pitchFamily="34" charset="0"/>
              </a:rPr>
              <a:t>Strategic Initiatives</a:t>
            </a:r>
          </a:p>
        </p:txBody>
      </p:sp>
      <p:sp>
        <p:nvSpPr>
          <p:cNvPr id="10" name="TextBox 9">
            <a:extLst>
              <a:ext uri="{FF2B5EF4-FFF2-40B4-BE49-F238E27FC236}">
                <a16:creationId xmlns:a16="http://schemas.microsoft.com/office/drawing/2014/main" id="{443897B4-5709-4AB8-BF62-8B57B63559FD}"/>
              </a:ext>
            </a:extLst>
          </p:cNvPr>
          <p:cNvSpPr txBox="1"/>
          <p:nvPr userDrawn="1"/>
        </p:nvSpPr>
        <p:spPr>
          <a:xfrm>
            <a:off x="380999" y="3544504"/>
            <a:ext cx="5714999" cy="369332"/>
          </a:xfrm>
          <a:prstGeom prst="rect">
            <a:avLst/>
          </a:prstGeom>
          <a:solidFill>
            <a:schemeClr val="accent2"/>
          </a:solidFill>
        </p:spPr>
        <p:txBody>
          <a:bodyPr wrap="square">
            <a:spAutoFit/>
          </a:bodyPr>
          <a:lstStyle/>
          <a:p>
            <a:pPr algn="ctr"/>
            <a:r>
              <a:rPr lang="en-US" b="1">
                <a:solidFill>
                  <a:schemeClr val="bg1"/>
                </a:solidFill>
                <a:latin typeface="Montserrat" pitchFamily="2" charset="0"/>
              </a:rPr>
              <a:t>strategic-planning.santarosa.edu</a:t>
            </a:r>
          </a:p>
        </p:txBody>
      </p:sp>
      <p:grpSp>
        <p:nvGrpSpPr>
          <p:cNvPr id="11" name="Group 10">
            <a:extLst>
              <a:ext uri="{FF2B5EF4-FFF2-40B4-BE49-F238E27FC236}">
                <a16:creationId xmlns:a16="http://schemas.microsoft.com/office/drawing/2014/main" id="{67716E11-F0A7-438D-AC36-B9112D7F12EF}"/>
              </a:ext>
            </a:extLst>
          </p:cNvPr>
          <p:cNvGrpSpPr/>
          <p:nvPr userDrawn="1"/>
        </p:nvGrpSpPr>
        <p:grpSpPr>
          <a:xfrm>
            <a:off x="6706387" y="618139"/>
            <a:ext cx="5226934" cy="5341064"/>
            <a:chOff x="6584064" y="299340"/>
            <a:chExt cx="5226934" cy="5341064"/>
          </a:xfrm>
        </p:grpSpPr>
        <p:sp>
          <p:nvSpPr>
            <p:cNvPr id="12" name="Text Placeholder 3">
              <a:extLst>
                <a:ext uri="{FF2B5EF4-FFF2-40B4-BE49-F238E27FC236}">
                  <a16:creationId xmlns:a16="http://schemas.microsoft.com/office/drawing/2014/main" id="{4732D368-7465-41AF-8105-BE8A8C54D2ED}"/>
                </a:ext>
              </a:extLst>
            </p:cNvPr>
            <p:cNvSpPr txBox="1">
              <a:spLocks/>
            </p:cNvSpPr>
            <p:nvPr/>
          </p:nvSpPr>
          <p:spPr>
            <a:xfrm>
              <a:off x="7563834" y="414227"/>
              <a:ext cx="4247164" cy="5226177"/>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1600" b="0" i="0" kern="1200" baseline="0">
                  <a:solidFill>
                    <a:schemeClr val="tx1"/>
                  </a:solidFill>
                  <a:latin typeface="Montserrat" pitchFamily="2" charset="77"/>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600" b="0" i="0" kern="1200" baseline="0">
                  <a:solidFill>
                    <a:schemeClr val="tx1"/>
                  </a:solidFill>
                  <a:latin typeface="Montserrat" pitchFamily="2" charset="77"/>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baseline="0">
                  <a:solidFill>
                    <a:schemeClr val="tx1"/>
                  </a:solidFill>
                  <a:latin typeface="Montserrat" pitchFamily="2" charset="77"/>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b="0" i="0" kern="1200" baseline="0">
                  <a:solidFill>
                    <a:schemeClr val="tx1"/>
                  </a:solidFill>
                  <a:latin typeface="Montserrat" pitchFamily="2" charset="77"/>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baseline="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accent3"/>
                  </a:solidFill>
                  <a:latin typeface="Montserrat" pitchFamily="2" charset="0"/>
                </a:rPr>
                <a:t>Academic Quality</a:t>
              </a:r>
            </a:p>
            <a:p>
              <a:pPr marL="0" indent="0">
                <a:buNone/>
              </a:pPr>
              <a:endParaRPr lang="en-US" sz="2400" b="1" dirty="0">
                <a:solidFill>
                  <a:schemeClr val="accent3"/>
                </a:solidFill>
                <a:latin typeface="Montserrat" pitchFamily="2" charset="0"/>
              </a:endParaRPr>
            </a:p>
            <a:p>
              <a:pPr marL="0" indent="0">
                <a:buNone/>
              </a:pPr>
              <a:r>
                <a:rPr lang="en-US" sz="2400" b="1" dirty="0">
                  <a:solidFill>
                    <a:schemeClr val="accent3"/>
                  </a:solidFill>
                  <a:latin typeface="Montserrat" pitchFamily="2" charset="0"/>
                </a:rPr>
                <a:t>Student Success                  &amp; Support</a:t>
              </a:r>
            </a:p>
            <a:p>
              <a:pPr marL="0" indent="0">
                <a:buNone/>
              </a:pPr>
              <a:endParaRPr lang="en-US" sz="2400" b="1" dirty="0">
                <a:solidFill>
                  <a:schemeClr val="accent3"/>
                </a:solidFill>
                <a:latin typeface="Montserrat" pitchFamily="2" charset="0"/>
              </a:endParaRPr>
            </a:p>
            <a:p>
              <a:pPr marL="0" indent="0">
                <a:buNone/>
              </a:pPr>
              <a:r>
                <a:rPr lang="en-US" sz="2400" b="1" dirty="0">
                  <a:solidFill>
                    <a:schemeClr val="accent3"/>
                  </a:solidFill>
                  <a:latin typeface="Montserrat" pitchFamily="2" charset="0"/>
                </a:rPr>
                <a:t>Responsiveness                   to our Community </a:t>
              </a:r>
            </a:p>
            <a:p>
              <a:pPr marL="0" indent="0">
                <a:buNone/>
              </a:pPr>
              <a:endParaRPr lang="en-US" sz="2400" b="1" dirty="0">
                <a:solidFill>
                  <a:schemeClr val="accent3"/>
                </a:solidFill>
                <a:latin typeface="Montserrat" pitchFamily="2" charset="0"/>
              </a:endParaRPr>
            </a:p>
            <a:p>
              <a:pPr marL="0" indent="0">
                <a:buNone/>
              </a:pPr>
              <a:r>
                <a:rPr lang="en-US" sz="2400" b="1" dirty="0">
                  <a:solidFill>
                    <a:schemeClr val="accent3"/>
                  </a:solidFill>
                  <a:latin typeface="Montserrat" pitchFamily="2" charset="0"/>
                </a:rPr>
                <a:t>Campus Climate                        &amp; Culture</a:t>
              </a:r>
            </a:p>
          </p:txBody>
        </p:sp>
        <p:pic>
          <p:nvPicPr>
            <p:cNvPr id="13" name="Graphic 12">
              <a:extLst>
                <a:ext uri="{FF2B5EF4-FFF2-40B4-BE49-F238E27FC236}">
                  <a16:creationId xmlns:a16="http://schemas.microsoft.com/office/drawing/2014/main" id="{2AC53C0E-B640-4EAC-93B1-4CF54F53C9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84064" y="2715567"/>
              <a:ext cx="789268" cy="789268"/>
            </a:xfrm>
            <a:prstGeom prst="rect">
              <a:avLst/>
            </a:prstGeom>
          </p:spPr>
        </p:pic>
        <p:pic>
          <p:nvPicPr>
            <p:cNvPr id="14" name="Graphic 13">
              <a:extLst>
                <a:ext uri="{FF2B5EF4-FFF2-40B4-BE49-F238E27FC236}">
                  <a16:creationId xmlns:a16="http://schemas.microsoft.com/office/drawing/2014/main" id="{1DEB7B7F-726A-49E7-9A88-FA7BFC8777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97370" y="4075744"/>
              <a:ext cx="789268" cy="789268"/>
            </a:xfrm>
            <a:prstGeom prst="rect">
              <a:avLst/>
            </a:prstGeom>
          </p:spPr>
        </p:pic>
        <p:pic>
          <p:nvPicPr>
            <p:cNvPr id="15" name="Graphic 14">
              <a:extLst>
                <a:ext uri="{FF2B5EF4-FFF2-40B4-BE49-F238E27FC236}">
                  <a16:creationId xmlns:a16="http://schemas.microsoft.com/office/drawing/2014/main" id="{1538A478-54C6-479D-8882-BA5FB5162A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97370" y="299340"/>
              <a:ext cx="789268" cy="789268"/>
            </a:xfrm>
            <a:prstGeom prst="rect">
              <a:avLst/>
            </a:prstGeom>
          </p:spPr>
        </p:pic>
        <p:pic>
          <p:nvPicPr>
            <p:cNvPr id="16" name="Graphic 15">
              <a:extLst>
                <a:ext uri="{FF2B5EF4-FFF2-40B4-BE49-F238E27FC236}">
                  <a16:creationId xmlns:a16="http://schemas.microsoft.com/office/drawing/2014/main" id="{1E2588AF-20FC-43A2-A9F4-6AD406B69DC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97370" y="1447372"/>
              <a:ext cx="789268" cy="789268"/>
            </a:xfrm>
            <a:prstGeom prst="rect">
              <a:avLst/>
            </a:prstGeom>
          </p:spPr>
        </p:pic>
      </p:grpSp>
    </p:spTree>
    <p:extLst>
      <p:ext uri="{BB962C8B-B14F-4D97-AF65-F5344CB8AC3E}">
        <p14:creationId xmlns:p14="http://schemas.microsoft.com/office/powerpoint/2010/main" val="97339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stitutional Priorities: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B3155DE-C80E-7BA8-C682-388B65C7791C}"/>
              </a:ext>
            </a:extLst>
          </p:cNvPr>
          <p:cNvSpPr/>
          <p:nvPr userDrawn="1"/>
        </p:nvSpPr>
        <p:spPr>
          <a:xfrm>
            <a:off x="0" y="0"/>
            <a:ext cx="12192000" cy="57531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cxnSp>
        <p:nvCxnSpPr>
          <p:cNvPr id="35" name="Straight Connector 34">
            <a:extLst>
              <a:ext uri="{FF2B5EF4-FFF2-40B4-BE49-F238E27FC236}">
                <a16:creationId xmlns:a16="http://schemas.microsoft.com/office/drawing/2014/main" id="{7A9454ED-9663-0206-C309-44D86176B1A1}"/>
              </a:ext>
            </a:extLst>
          </p:cNvPr>
          <p:cNvCxnSpPr>
            <a:cxnSpLocks/>
          </p:cNvCxnSpPr>
          <p:nvPr userDrawn="1"/>
        </p:nvCxnSpPr>
        <p:spPr>
          <a:xfrm>
            <a:off x="381000" y="3118177"/>
            <a:ext cx="5521448"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sp>
        <p:nvSpPr>
          <p:cNvPr id="2" name="TextBox 1">
            <a:extLst>
              <a:ext uri="{FF2B5EF4-FFF2-40B4-BE49-F238E27FC236}">
                <a16:creationId xmlns:a16="http://schemas.microsoft.com/office/drawing/2014/main" id="{E01FCB7C-302F-44DA-C0D3-66B893DA0D8B}"/>
              </a:ext>
            </a:extLst>
          </p:cNvPr>
          <p:cNvSpPr txBox="1"/>
          <p:nvPr userDrawn="1"/>
        </p:nvSpPr>
        <p:spPr>
          <a:xfrm>
            <a:off x="381000" y="1283642"/>
            <a:ext cx="5524500" cy="1754326"/>
          </a:xfrm>
          <a:prstGeom prst="rect">
            <a:avLst/>
          </a:prstGeom>
          <a:noFill/>
        </p:spPr>
        <p:txBody>
          <a:bodyPr wrap="square" rtlCol="0" anchor="b">
            <a:spAutoFit/>
          </a:bodyPr>
          <a:lstStyle/>
          <a:p>
            <a:pPr>
              <a:lnSpc>
                <a:spcPct val="90000"/>
              </a:lnSpc>
            </a:pPr>
            <a:r>
              <a:rPr lang="en-US" sz="6000" b="1" i="0" cap="all" spc="0" baseline="0" dirty="0">
                <a:solidFill>
                  <a:schemeClr val="bg1"/>
                </a:solidFill>
                <a:latin typeface="Big Shoulders" pitchFamily="2" charset="77"/>
                <a:cs typeface="Arial Narrow" panose="020B0604020202020204" pitchFamily="34" charset="0"/>
              </a:rPr>
              <a:t>Institutional priorities</a:t>
            </a:r>
          </a:p>
        </p:txBody>
      </p:sp>
      <p:sp>
        <p:nvSpPr>
          <p:cNvPr id="3" name="TextBox 2">
            <a:extLst>
              <a:ext uri="{FF2B5EF4-FFF2-40B4-BE49-F238E27FC236}">
                <a16:creationId xmlns:a16="http://schemas.microsoft.com/office/drawing/2014/main" id="{3AE44774-8ED4-6BE2-1276-558C1C3C5CE3}"/>
              </a:ext>
            </a:extLst>
          </p:cNvPr>
          <p:cNvSpPr txBox="1"/>
          <p:nvPr userDrawn="1"/>
        </p:nvSpPr>
        <p:spPr>
          <a:xfrm>
            <a:off x="7253434" y="780989"/>
            <a:ext cx="4557566" cy="769441"/>
          </a:xfrm>
          <a:prstGeom prst="rect">
            <a:avLst/>
          </a:prstGeom>
          <a:noFill/>
        </p:spPr>
        <p:txBody>
          <a:bodyPr wrap="square" rtlCol="0">
            <a:spAutoFit/>
          </a:bodyPr>
          <a:lstStyle/>
          <a:p>
            <a:r>
              <a:rPr lang="en-US" sz="2200" b="1" i="0" u="none" strike="noStrike" kern="1200" baseline="0" dirty="0">
                <a:solidFill>
                  <a:schemeClr val="bg1"/>
                </a:solidFill>
                <a:effectLst/>
                <a:latin typeface="Montserrat" pitchFamily="2" charset="77"/>
                <a:ea typeface="+mn-ea"/>
                <a:cs typeface="+mn-cs"/>
              </a:rPr>
              <a:t>Student Success: Enrollment Recovery &amp; Growth</a:t>
            </a:r>
          </a:p>
        </p:txBody>
      </p:sp>
      <p:sp>
        <p:nvSpPr>
          <p:cNvPr id="4" name="TextBox 3">
            <a:extLst>
              <a:ext uri="{FF2B5EF4-FFF2-40B4-BE49-F238E27FC236}">
                <a16:creationId xmlns:a16="http://schemas.microsoft.com/office/drawing/2014/main" id="{E99F4331-B832-D772-045E-3A3BC6B43A90}"/>
              </a:ext>
            </a:extLst>
          </p:cNvPr>
          <p:cNvSpPr txBox="1"/>
          <p:nvPr userDrawn="1"/>
        </p:nvSpPr>
        <p:spPr>
          <a:xfrm>
            <a:off x="7253434" y="2043341"/>
            <a:ext cx="4557566" cy="430887"/>
          </a:xfrm>
          <a:prstGeom prst="rect">
            <a:avLst/>
          </a:prstGeom>
          <a:noFill/>
        </p:spPr>
        <p:txBody>
          <a:bodyPr wrap="square" rtlCol="0">
            <a:spAutoFit/>
          </a:bodyPr>
          <a:lstStyle/>
          <a:p>
            <a:r>
              <a:rPr lang="en-US" sz="2200" b="1" i="0" u="none" strike="noStrike" kern="1200" baseline="0" dirty="0">
                <a:solidFill>
                  <a:schemeClr val="bg1"/>
                </a:solidFill>
                <a:effectLst/>
                <a:latin typeface="Montserrat" pitchFamily="2" charset="77"/>
                <a:ea typeface="+mn-ea"/>
                <a:cs typeface="+mn-cs"/>
              </a:rPr>
              <a:t>Fiscal Sustainability</a:t>
            </a:r>
          </a:p>
        </p:txBody>
      </p:sp>
      <p:sp>
        <p:nvSpPr>
          <p:cNvPr id="5" name="TextBox 4">
            <a:extLst>
              <a:ext uri="{FF2B5EF4-FFF2-40B4-BE49-F238E27FC236}">
                <a16:creationId xmlns:a16="http://schemas.microsoft.com/office/drawing/2014/main" id="{73514C92-7013-845A-F68B-DFDFBF2277F3}"/>
              </a:ext>
            </a:extLst>
          </p:cNvPr>
          <p:cNvSpPr txBox="1"/>
          <p:nvPr userDrawn="1"/>
        </p:nvSpPr>
        <p:spPr>
          <a:xfrm>
            <a:off x="7253434" y="3131689"/>
            <a:ext cx="4557566" cy="430887"/>
          </a:xfrm>
          <a:prstGeom prst="rect">
            <a:avLst/>
          </a:prstGeom>
          <a:noFill/>
        </p:spPr>
        <p:txBody>
          <a:bodyPr wrap="square" rtlCol="0">
            <a:spAutoFit/>
          </a:bodyPr>
          <a:lstStyle/>
          <a:p>
            <a:r>
              <a:rPr lang="en-US" sz="2200" b="1" i="0" u="none" strike="noStrike" kern="1200" baseline="0" dirty="0">
                <a:solidFill>
                  <a:schemeClr val="bg1"/>
                </a:solidFill>
                <a:effectLst/>
                <a:latin typeface="Montserrat" pitchFamily="2" charset="77"/>
                <a:ea typeface="+mn-ea"/>
                <a:cs typeface="+mn-cs"/>
              </a:rPr>
              <a:t>Institutional Effectiveness</a:t>
            </a:r>
          </a:p>
        </p:txBody>
      </p:sp>
      <p:sp>
        <p:nvSpPr>
          <p:cNvPr id="6" name="TextBox 5">
            <a:extLst>
              <a:ext uri="{FF2B5EF4-FFF2-40B4-BE49-F238E27FC236}">
                <a16:creationId xmlns:a16="http://schemas.microsoft.com/office/drawing/2014/main" id="{68B3FC93-0572-53DA-06C8-6558CAD631A7}"/>
              </a:ext>
            </a:extLst>
          </p:cNvPr>
          <p:cNvSpPr txBox="1"/>
          <p:nvPr userDrawn="1"/>
        </p:nvSpPr>
        <p:spPr>
          <a:xfrm>
            <a:off x="7253434" y="4055487"/>
            <a:ext cx="4557566" cy="769441"/>
          </a:xfrm>
          <a:prstGeom prst="rect">
            <a:avLst/>
          </a:prstGeom>
          <a:noFill/>
        </p:spPr>
        <p:txBody>
          <a:bodyPr wrap="square" rtlCol="0">
            <a:spAutoFit/>
          </a:bodyPr>
          <a:lstStyle/>
          <a:p>
            <a:r>
              <a:rPr lang="en-US" sz="2200" b="1" i="0" u="none" strike="noStrike" kern="1200" baseline="0" dirty="0">
                <a:solidFill>
                  <a:schemeClr val="bg1"/>
                </a:solidFill>
                <a:effectLst/>
                <a:latin typeface="Montserrat" pitchFamily="2" charset="77"/>
                <a:ea typeface="+mn-ea"/>
                <a:cs typeface="+mn-cs"/>
              </a:rPr>
              <a:t>IDEAA: Institutional &amp; Workplace Culture Initiatives</a:t>
            </a:r>
          </a:p>
        </p:txBody>
      </p:sp>
      <p:pic>
        <p:nvPicPr>
          <p:cNvPr id="7" name="Graphic 6">
            <a:extLst>
              <a:ext uri="{FF2B5EF4-FFF2-40B4-BE49-F238E27FC236}">
                <a16:creationId xmlns:a16="http://schemas.microsoft.com/office/drawing/2014/main" id="{BFA33338-B973-7BED-2E47-3C641AA371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86499" y="690223"/>
            <a:ext cx="914385" cy="914385"/>
          </a:xfrm>
          <a:prstGeom prst="rect">
            <a:avLst/>
          </a:prstGeom>
        </p:spPr>
      </p:pic>
      <p:pic>
        <p:nvPicPr>
          <p:cNvPr id="8" name="Graphic 7">
            <a:extLst>
              <a:ext uri="{FF2B5EF4-FFF2-40B4-BE49-F238E27FC236}">
                <a16:creationId xmlns:a16="http://schemas.microsoft.com/office/drawing/2014/main" id="{1CEF2368-5CE1-572F-33C8-4356238AA67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286499" y="2873770"/>
            <a:ext cx="914384" cy="914384"/>
          </a:xfrm>
          <a:prstGeom prst="rect">
            <a:avLst/>
          </a:prstGeom>
        </p:spPr>
      </p:pic>
      <p:pic>
        <p:nvPicPr>
          <p:cNvPr id="11" name="Graphic 10">
            <a:extLst>
              <a:ext uri="{FF2B5EF4-FFF2-40B4-BE49-F238E27FC236}">
                <a16:creationId xmlns:a16="http://schemas.microsoft.com/office/drawing/2014/main" id="{34D5CCF2-C99D-2547-8972-DA68506559A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86500" y="3966848"/>
            <a:ext cx="914383" cy="914383"/>
          </a:xfrm>
          <a:prstGeom prst="rect">
            <a:avLst/>
          </a:prstGeom>
        </p:spPr>
      </p:pic>
      <p:pic>
        <p:nvPicPr>
          <p:cNvPr id="12" name="Graphic 11">
            <a:extLst>
              <a:ext uri="{FF2B5EF4-FFF2-40B4-BE49-F238E27FC236}">
                <a16:creationId xmlns:a16="http://schemas.microsoft.com/office/drawing/2014/main" id="{A65CE6AD-677E-D6C0-45F0-AF8366F5A10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286503" y="1797567"/>
            <a:ext cx="914385" cy="914385"/>
          </a:xfrm>
          <a:prstGeom prst="rect">
            <a:avLst/>
          </a:prstGeom>
        </p:spPr>
      </p:pic>
    </p:spTree>
    <p:extLst>
      <p:ext uri="{BB962C8B-B14F-4D97-AF65-F5344CB8AC3E}">
        <p14:creationId xmlns:p14="http://schemas.microsoft.com/office/powerpoint/2010/main" val="2850487441"/>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ssion, Vision, Values">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cxnSp>
        <p:nvCxnSpPr>
          <p:cNvPr id="23" name="Straight Connector 22">
            <a:extLst>
              <a:ext uri="{FF2B5EF4-FFF2-40B4-BE49-F238E27FC236}">
                <a16:creationId xmlns:a16="http://schemas.microsoft.com/office/drawing/2014/main" id="{02B1878C-27C1-582C-46C3-71116A7B9AAD}"/>
              </a:ext>
            </a:extLst>
          </p:cNvPr>
          <p:cNvCxnSpPr>
            <a:cxnSpLocks/>
          </p:cNvCxnSpPr>
          <p:nvPr userDrawn="1"/>
        </p:nvCxnSpPr>
        <p:spPr>
          <a:xfrm>
            <a:off x="379018" y="3182006"/>
            <a:ext cx="7469582" cy="0"/>
          </a:xfrm>
          <a:prstGeom prst="line">
            <a:avLst/>
          </a:prstGeom>
          <a:ln>
            <a:solidFill>
              <a:schemeClr val="accent2"/>
            </a:solidFill>
          </a:ln>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A4D4A25B-DA32-2DFC-B87C-B7FEF6822873}"/>
              </a:ext>
            </a:extLst>
          </p:cNvPr>
          <p:cNvSpPr txBox="1"/>
          <p:nvPr userDrawn="1"/>
        </p:nvSpPr>
        <p:spPr>
          <a:xfrm>
            <a:off x="380999" y="422141"/>
            <a:ext cx="7467599" cy="430887"/>
          </a:xfrm>
          <a:prstGeom prst="rect">
            <a:avLst/>
          </a:prstGeom>
          <a:solidFill>
            <a:schemeClr val="accent1"/>
          </a:solidFill>
        </p:spPr>
        <p:txBody>
          <a:bodyPr wrap="square" rtlCol="0">
            <a:spAutoFit/>
          </a:bodyPr>
          <a:lstStyle/>
          <a:p>
            <a:pPr fontAlgn="b"/>
            <a:r>
              <a:rPr lang="en-US" sz="2200" b="1" i="0" baseline="0" dirty="0">
                <a:solidFill>
                  <a:schemeClr val="bg1"/>
                </a:solidFill>
                <a:latin typeface="Montserrat" pitchFamily="2" charset="77"/>
              </a:rPr>
              <a:t>Mission</a:t>
            </a:r>
          </a:p>
        </p:txBody>
      </p:sp>
      <p:sp>
        <p:nvSpPr>
          <p:cNvPr id="8" name="TextBox 7">
            <a:extLst>
              <a:ext uri="{FF2B5EF4-FFF2-40B4-BE49-F238E27FC236}">
                <a16:creationId xmlns:a16="http://schemas.microsoft.com/office/drawing/2014/main" id="{B8DF9692-504F-1087-7524-0757977B767F}"/>
              </a:ext>
            </a:extLst>
          </p:cNvPr>
          <p:cNvSpPr txBox="1"/>
          <p:nvPr userDrawn="1"/>
        </p:nvSpPr>
        <p:spPr>
          <a:xfrm>
            <a:off x="8229596" y="1900860"/>
            <a:ext cx="3581403" cy="430887"/>
          </a:xfrm>
          <a:prstGeom prst="rect">
            <a:avLst/>
          </a:prstGeom>
          <a:solidFill>
            <a:schemeClr val="accent2"/>
          </a:solidFill>
        </p:spPr>
        <p:txBody>
          <a:bodyPr wrap="square" rtlCol="0">
            <a:spAutoFit/>
          </a:bodyPr>
          <a:lstStyle/>
          <a:p>
            <a:pPr fontAlgn="b"/>
            <a:r>
              <a:rPr lang="en-US" sz="2200" b="1" i="0" baseline="0" dirty="0">
                <a:solidFill>
                  <a:schemeClr val="bg1"/>
                </a:solidFill>
                <a:latin typeface="Montserrat" pitchFamily="2" charset="77"/>
              </a:rPr>
              <a:t>Values</a:t>
            </a:r>
          </a:p>
        </p:txBody>
      </p:sp>
      <p:sp>
        <p:nvSpPr>
          <p:cNvPr id="11" name="TextBox 10">
            <a:extLst>
              <a:ext uri="{FF2B5EF4-FFF2-40B4-BE49-F238E27FC236}">
                <a16:creationId xmlns:a16="http://schemas.microsoft.com/office/drawing/2014/main" id="{B18678D5-6862-8FA6-43A3-D0D7900FC56D}"/>
              </a:ext>
            </a:extLst>
          </p:cNvPr>
          <p:cNvSpPr txBox="1"/>
          <p:nvPr userDrawn="1"/>
        </p:nvSpPr>
        <p:spPr>
          <a:xfrm>
            <a:off x="380999" y="3396569"/>
            <a:ext cx="7467599" cy="430887"/>
          </a:xfrm>
          <a:prstGeom prst="rect">
            <a:avLst/>
          </a:prstGeom>
          <a:solidFill>
            <a:schemeClr val="accent1"/>
          </a:solidFill>
        </p:spPr>
        <p:txBody>
          <a:bodyPr wrap="square" rtlCol="0">
            <a:spAutoFit/>
          </a:bodyPr>
          <a:lstStyle/>
          <a:p>
            <a:pPr fontAlgn="b"/>
            <a:r>
              <a:rPr lang="en-US" sz="2200" b="1" i="0" baseline="0" dirty="0">
                <a:solidFill>
                  <a:schemeClr val="bg1"/>
                </a:solidFill>
                <a:latin typeface="Montserrat" pitchFamily="2" charset="77"/>
              </a:rPr>
              <a:t>Vision</a:t>
            </a:r>
          </a:p>
        </p:txBody>
      </p:sp>
      <p:sp>
        <p:nvSpPr>
          <p:cNvPr id="2" name="TextBox 1">
            <a:extLst>
              <a:ext uri="{FF2B5EF4-FFF2-40B4-BE49-F238E27FC236}">
                <a16:creationId xmlns:a16="http://schemas.microsoft.com/office/drawing/2014/main" id="{564874FD-080D-1682-E317-3DCA2AF99959}"/>
              </a:ext>
            </a:extLst>
          </p:cNvPr>
          <p:cNvSpPr txBox="1"/>
          <p:nvPr userDrawn="1"/>
        </p:nvSpPr>
        <p:spPr>
          <a:xfrm>
            <a:off x="381000" y="876300"/>
            <a:ext cx="7467600" cy="1815882"/>
          </a:xfrm>
          <a:prstGeom prst="rect">
            <a:avLst/>
          </a:prstGeom>
          <a:noFill/>
        </p:spPr>
        <p:txBody>
          <a:bodyPr wrap="square" rtlCol="0">
            <a:spAutoFit/>
          </a:bodyPr>
          <a:lstStyle/>
          <a:p>
            <a:r>
              <a:rPr lang="en-US" sz="1600" b="0" i="0" u="none" strike="noStrike" kern="1200" baseline="0" dirty="0">
                <a:solidFill>
                  <a:schemeClr val="tx1"/>
                </a:solidFill>
                <a:effectLst/>
                <a:latin typeface="Montserrat" pitchFamily="2" charset="77"/>
                <a:ea typeface="+mn-ea"/>
                <a:cs typeface="+mn-cs"/>
              </a:rPr>
              <a:t>Santa Rosa Junior College transforms the lives of our culturally rich student body, employees, and community by cultivating a welcoming and antiracist environment, centered on social responsibility and cultural awareness. We offer exceptional teaching and learning in support of associate degree, certificate, transfer preparation, workforce preparation and community education programs, integrated with comprehensive student support services.</a:t>
            </a:r>
            <a:endParaRPr lang="en-US" sz="1600" baseline="0" dirty="0">
              <a:solidFill>
                <a:schemeClr val="tx1"/>
              </a:solidFill>
              <a:latin typeface="Montserrat" pitchFamily="2" charset="77"/>
            </a:endParaRPr>
          </a:p>
        </p:txBody>
      </p:sp>
      <p:sp>
        <p:nvSpPr>
          <p:cNvPr id="3" name="TextBox 2">
            <a:extLst>
              <a:ext uri="{FF2B5EF4-FFF2-40B4-BE49-F238E27FC236}">
                <a16:creationId xmlns:a16="http://schemas.microsoft.com/office/drawing/2014/main" id="{0BD5AABB-BD3A-CD96-270F-04EB70360CA5}"/>
              </a:ext>
            </a:extLst>
          </p:cNvPr>
          <p:cNvSpPr txBox="1"/>
          <p:nvPr userDrawn="1"/>
        </p:nvSpPr>
        <p:spPr>
          <a:xfrm>
            <a:off x="381000" y="3827456"/>
            <a:ext cx="7467600" cy="1323439"/>
          </a:xfrm>
          <a:prstGeom prst="rect">
            <a:avLst/>
          </a:prstGeom>
          <a:noFill/>
        </p:spPr>
        <p:txBody>
          <a:bodyPr wrap="square" rtlCol="0">
            <a:spAutoFit/>
          </a:bodyPr>
          <a:lstStyle/>
          <a:p>
            <a:r>
              <a:rPr lang="en-US" sz="1600" b="0" i="0" u="none" strike="noStrike" kern="1200" baseline="0" dirty="0">
                <a:solidFill>
                  <a:schemeClr val="tx1"/>
                </a:solidFill>
                <a:effectLst/>
                <a:latin typeface="Montserrat" pitchFamily="2" charset="77"/>
                <a:ea typeface="+mn-ea"/>
                <a:cs typeface="+mn-cs"/>
              </a:rPr>
              <a:t>Santa Rosa Junior College commits to setting the standard in cultivating an accessible, open, barrier-free, sustainable environment for students, employees, and the community. The college envisions equitable, impactful, transformative, enriching, and holistic learning opportunities that inspire our students to thrive.</a:t>
            </a:r>
            <a:endParaRPr lang="en-US" sz="1600" baseline="0" dirty="0">
              <a:solidFill>
                <a:schemeClr val="tx1"/>
              </a:solidFill>
              <a:latin typeface="Montserrat" pitchFamily="2" charset="77"/>
            </a:endParaRPr>
          </a:p>
        </p:txBody>
      </p:sp>
      <p:sp>
        <p:nvSpPr>
          <p:cNvPr id="5" name="TextBox 4">
            <a:extLst>
              <a:ext uri="{FF2B5EF4-FFF2-40B4-BE49-F238E27FC236}">
                <a16:creationId xmlns:a16="http://schemas.microsoft.com/office/drawing/2014/main" id="{59D71E12-4FA7-6FC2-B7EC-8B61115033F5}"/>
              </a:ext>
            </a:extLst>
          </p:cNvPr>
          <p:cNvSpPr txBox="1"/>
          <p:nvPr userDrawn="1"/>
        </p:nvSpPr>
        <p:spPr>
          <a:xfrm>
            <a:off x="8229596" y="2355019"/>
            <a:ext cx="3581403" cy="2800767"/>
          </a:xfrm>
          <a:prstGeom prst="rect">
            <a:avLst/>
          </a:prstGeom>
          <a:noFill/>
        </p:spPr>
        <p:txBody>
          <a:bodyPr wrap="square" rtlCol="0">
            <a:spAutoFit/>
          </a:bodyPr>
          <a:lstStyle/>
          <a:p>
            <a:pPr marL="285750" indent="-285750">
              <a:lnSpc>
                <a:spcPct val="100000"/>
              </a:lnSpc>
              <a:buFont typeface="Arial" panose="020B0604020202020204" pitchFamily="34" charset="0"/>
              <a:buChar char="•"/>
            </a:pPr>
            <a:r>
              <a:rPr lang="en-US" sz="1600" b="0" i="0" u="none" strike="noStrike" kern="1200" baseline="0" dirty="0">
                <a:solidFill>
                  <a:schemeClr val="tx1"/>
                </a:solidFill>
                <a:effectLst/>
                <a:latin typeface="Montserrat" pitchFamily="2" charset="77"/>
                <a:ea typeface="+mn-ea"/>
                <a:cs typeface="+mn-cs"/>
              </a:rPr>
              <a:t>A Healthy and Resilient College </a:t>
            </a:r>
          </a:p>
          <a:p>
            <a:pPr marL="285750" indent="-285750">
              <a:lnSpc>
                <a:spcPct val="100000"/>
              </a:lnSpc>
              <a:buFont typeface="Arial" panose="020B0604020202020204" pitchFamily="34" charset="0"/>
              <a:buChar char="•"/>
            </a:pPr>
            <a:r>
              <a:rPr lang="en-US" sz="1600" b="0" i="0" u="none" strike="noStrike" kern="1200" baseline="0" dirty="0">
                <a:solidFill>
                  <a:schemeClr val="tx1"/>
                </a:solidFill>
                <a:effectLst/>
                <a:latin typeface="Montserrat" pitchFamily="2" charset="77"/>
                <a:ea typeface="+mn-ea"/>
                <a:cs typeface="+mn-cs"/>
              </a:rPr>
              <a:t>Teaching and Learning</a:t>
            </a:r>
          </a:p>
          <a:p>
            <a:pPr marL="285750" indent="-285750">
              <a:lnSpc>
                <a:spcPct val="100000"/>
              </a:lnSpc>
              <a:buFont typeface="Arial" panose="020B0604020202020204" pitchFamily="34" charset="0"/>
              <a:buChar char="•"/>
            </a:pPr>
            <a:r>
              <a:rPr lang="en-US" sz="1600" b="0" i="0" u="none" strike="noStrike" kern="1200" baseline="0" dirty="0">
                <a:solidFill>
                  <a:schemeClr val="tx1"/>
                </a:solidFill>
                <a:effectLst/>
                <a:latin typeface="Montserrat" pitchFamily="2" charset="77"/>
                <a:ea typeface="+mn-ea"/>
                <a:cs typeface="+mn-cs"/>
              </a:rPr>
              <a:t>Community Engagement and Relationships</a:t>
            </a:r>
          </a:p>
          <a:p>
            <a:pPr marL="285750" indent="-285750">
              <a:lnSpc>
                <a:spcPct val="100000"/>
              </a:lnSpc>
              <a:buFont typeface="Arial" panose="020B0604020202020204" pitchFamily="34" charset="0"/>
              <a:buChar char="•"/>
            </a:pPr>
            <a:r>
              <a:rPr lang="en-US" sz="1600" b="0" i="0" u="none" strike="noStrike" kern="1200" baseline="0" dirty="0">
                <a:solidFill>
                  <a:schemeClr val="tx1"/>
                </a:solidFill>
                <a:effectLst/>
                <a:latin typeface="Montserrat" pitchFamily="2" charset="77"/>
                <a:ea typeface="+mn-ea"/>
                <a:cs typeface="+mn-cs"/>
              </a:rPr>
              <a:t>Wellbeing</a:t>
            </a:r>
          </a:p>
          <a:p>
            <a:pPr marL="285750" indent="-285750">
              <a:lnSpc>
                <a:spcPct val="100000"/>
              </a:lnSpc>
              <a:buFont typeface="Arial" panose="020B0604020202020204" pitchFamily="34" charset="0"/>
              <a:buChar char="•"/>
            </a:pPr>
            <a:r>
              <a:rPr lang="en-US" sz="1600" b="0" i="0" u="none" strike="noStrike" kern="1200" baseline="0" dirty="0">
                <a:solidFill>
                  <a:schemeClr val="tx1"/>
                </a:solidFill>
                <a:effectLst/>
                <a:latin typeface="Montserrat" pitchFamily="2" charset="77"/>
                <a:ea typeface="+mn-ea"/>
                <a:cs typeface="+mn-cs"/>
              </a:rPr>
              <a:t>Integrity</a:t>
            </a:r>
          </a:p>
          <a:p>
            <a:pPr marL="285750" indent="-285750">
              <a:lnSpc>
                <a:spcPct val="100000"/>
              </a:lnSpc>
              <a:buFont typeface="Arial" panose="020B0604020202020204" pitchFamily="34" charset="0"/>
              <a:buChar char="•"/>
            </a:pPr>
            <a:r>
              <a:rPr lang="en-US" sz="1600" b="0" i="0" u="none" strike="noStrike" kern="1200" baseline="0" dirty="0">
                <a:solidFill>
                  <a:schemeClr val="tx1"/>
                </a:solidFill>
                <a:effectLst/>
                <a:latin typeface="Montserrat" pitchFamily="2" charset="77"/>
                <a:ea typeface="+mn-ea"/>
                <a:cs typeface="+mn-cs"/>
              </a:rPr>
              <a:t>Effectiveness and District Stability</a:t>
            </a:r>
          </a:p>
          <a:p>
            <a:pPr marL="285750" indent="-285750">
              <a:lnSpc>
                <a:spcPct val="100000"/>
              </a:lnSpc>
              <a:buFont typeface="Arial" panose="020B0604020202020204" pitchFamily="34" charset="0"/>
              <a:buChar char="•"/>
            </a:pPr>
            <a:r>
              <a:rPr lang="en-US" sz="1600" b="0" i="0" u="none" strike="noStrike" kern="1200" baseline="0" dirty="0">
                <a:solidFill>
                  <a:schemeClr val="tx1"/>
                </a:solidFill>
                <a:effectLst/>
                <a:latin typeface="Montserrat" pitchFamily="2" charset="77"/>
                <a:ea typeface="+mn-ea"/>
                <a:cs typeface="+mn-cs"/>
              </a:rPr>
              <a:t>Our Responsibility to the Environment and Society</a:t>
            </a:r>
          </a:p>
        </p:txBody>
      </p:sp>
    </p:spTree>
    <p:extLst>
      <p:ext uri="{BB962C8B-B14F-4D97-AF65-F5344CB8AC3E}">
        <p14:creationId xmlns:p14="http://schemas.microsoft.com/office/powerpoint/2010/main" val="1773195961"/>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920F74-08E9-EC57-6D40-702293FB1B51}"/>
              </a:ext>
            </a:extLst>
          </p:cNvPr>
          <p:cNvSpPr>
            <a:spLocks noGrp="1" noRot="1" noMove="1" noResize="1" noEditPoints="1" noAdjustHandles="1" noChangeArrowheads="1" noChangeShapeType="1"/>
          </p:cNvSpPr>
          <p:nvPr userDrawn="1"/>
        </p:nvSpPr>
        <p:spPr>
          <a:xfrm>
            <a:off x="0" y="0"/>
            <a:ext cx="6286500" cy="57531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8167B83C-A85C-9DDE-C460-6EFF51380A59}"/>
              </a:ext>
            </a:extLst>
          </p:cNvPr>
          <p:cNvSpPr>
            <a:spLocks noGrp="1"/>
          </p:cNvSpPr>
          <p:nvPr>
            <p:ph sz="quarter" idx="4" hasCustomPrompt="1"/>
          </p:nvPr>
        </p:nvSpPr>
        <p:spPr>
          <a:xfrm>
            <a:off x="6667500" y="1600201"/>
            <a:ext cx="5143499" cy="4152899"/>
          </a:xfrm>
        </p:spPr>
        <p:txBody>
          <a:bodyPr/>
          <a:lstStyle>
            <a:lvl1pPr marL="0" indent="0">
              <a:buFont typeface="+mj-lt"/>
              <a:buNone/>
              <a:defRPr/>
            </a:lvl1pPr>
            <a:lvl4pPr marL="457200" indent="-457200">
              <a:spcBef>
                <a:spcPts val="0"/>
              </a:spcBef>
              <a:buFont typeface="+mj-lt"/>
              <a:buAutoNum type="arabicPeriod"/>
              <a:defRPr sz="2200" b="1" i="0" baseline="0">
                <a:ln>
                  <a:noFill/>
                </a:ln>
                <a:solidFill>
                  <a:schemeClr val="accent3"/>
                </a:solidFill>
                <a:latin typeface="Montserrat" pitchFamily="2" charset="77"/>
              </a:defRPr>
            </a:lvl4pPr>
          </a:lstStyle>
          <a:p>
            <a:pPr marL="2857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Insert topics list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p:txBody>
      </p:sp>
      <p:sp>
        <p:nvSpPr>
          <p:cNvPr id="10" name="Slide Number Placeholder 9">
            <a:extLst>
              <a:ext uri="{FF2B5EF4-FFF2-40B4-BE49-F238E27FC236}">
                <a16:creationId xmlns:a16="http://schemas.microsoft.com/office/drawing/2014/main" id="{7B71DDA0-EA1E-5E1E-F456-61CD246A2F5A}"/>
              </a:ext>
            </a:extLst>
          </p:cNvPr>
          <p:cNvSpPr>
            <a:spLocks noGrp="1"/>
          </p:cNvSpPr>
          <p:nvPr>
            <p:ph type="sldNum" sz="quarter" idx="10"/>
          </p:nvPr>
        </p:nvSpPr>
        <p:spPr/>
        <p:txBody>
          <a:bodyPr/>
          <a:lstStyle/>
          <a:p>
            <a:fld id="{4FAB73BC-B049-4115-A692-8D63A059BFB8}" type="slidenum">
              <a:rPr lang="en-US" smtClean="0"/>
              <a:pPr/>
              <a:t>‹#›</a:t>
            </a:fld>
            <a:endParaRPr lang="en-US" dirty="0"/>
          </a:p>
        </p:txBody>
      </p:sp>
      <p:sp>
        <p:nvSpPr>
          <p:cNvPr id="3" name="TextBox 2">
            <a:extLst>
              <a:ext uri="{FF2B5EF4-FFF2-40B4-BE49-F238E27FC236}">
                <a16:creationId xmlns:a16="http://schemas.microsoft.com/office/drawing/2014/main" id="{E67D8A4F-1558-0C3F-FED5-07B669A5C42F}"/>
              </a:ext>
            </a:extLst>
          </p:cNvPr>
          <p:cNvSpPr txBox="1"/>
          <p:nvPr userDrawn="1"/>
        </p:nvSpPr>
        <p:spPr>
          <a:xfrm>
            <a:off x="381000" y="2114637"/>
            <a:ext cx="5524500" cy="923330"/>
          </a:xfrm>
          <a:prstGeom prst="rect">
            <a:avLst/>
          </a:prstGeom>
          <a:noFill/>
        </p:spPr>
        <p:txBody>
          <a:bodyPr wrap="square" rtlCol="0" anchor="b">
            <a:spAutoFit/>
          </a:bodyPr>
          <a:lstStyle/>
          <a:p>
            <a:pPr algn="r">
              <a:lnSpc>
                <a:spcPct val="90000"/>
              </a:lnSpc>
            </a:pPr>
            <a:r>
              <a:rPr lang="en-US" sz="6000" b="1" i="0" cap="all" spc="0" baseline="0" dirty="0">
                <a:solidFill>
                  <a:schemeClr val="bg1"/>
                </a:solidFill>
                <a:latin typeface="Big Shoulders" pitchFamily="2" charset="77"/>
                <a:cs typeface="Arial Narrow" panose="020B0604020202020204" pitchFamily="34" charset="0"/>
              </a:rPr>
              <a:t>agenda</a:t>
            </a:r>
          </a:p>
        </p:txBody>
      </p:sp>
      <p:pic>
        <p:nvPicPr>
          <p:cNvPr id="2" name="Graphic 1">
            <a:extLst>
              <a:ext uri="{FF2B5EF4-FFF2-40B4-BE49-F238E27FC236}">
                <a16:creationId xmlns:a16="http://schemas.microsoft.com/office/drawing/2014/main" id="{28E96815-6CE9-F353-22FD-70F97A31C8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240" y="2781300"/>
            <a:ext cx="4056105" cy="2971800"/>
          </a:xfrm>
          <a:prstGeom prst="rect">
            <a:avLst/>
          </a:prstGeom>
        </p:spPr>
      </p:pic>
    </p:spTree>
    <p:extLst>
      <p:ext uri="{BB962C8B-B14F-4D97-AF65-F5344CB8AC3E}">
        <p14:creationId xmlns:p14="http://schemas.microsoft.com/office/powerpoint/2010/main" val="455074618"/>
      </p:ext>
    </p:extLst>
  </p:cSld>
  <p:clrMapOvr>
    <a:masterClrMapping/>
  </p:clrMapOvr>
  <p:hf hd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6FBEDF-64AD-8613-0536-890AD9BCF859}"/>
              </a:ext>
            </a:extLst>
          </p:cNvPr>
          <p:cNvSpPr>
            <a:spLocks noGrp="1"/>
          </p:cNvSpPr>
          <p:nvPr>
            <p:ph type="title"/>
          </p:nvPr>
        </p:nvSpPr>
        <p:spPr>
          <a:xfrm>
            <a:off x="381000" y="228600"/>
            <a:ext cx="11430000" cy="1371599"/>
          </a:xfrm>
          <a:prstGeom prst="rect">
            <a:avLst/>
          </a:prstGeom>
        </p:spPr>
        <p:txBody>
          <a:bodyPr vert="horz" wrap="square"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5D96516-21E2-425A-A9F4-35499BD32BAA}"/>
              </a:ext>
            </a:extLst>
          </p:cNvPr>
          <p:cNvSpPr>
            <a:spLocks noGrp="1"/>
          </p:cNvSpPr>
          <p:nvPr>
            <p:ph type="body" idx="1"/>
          </p:nvPr>
        </p:nvSpPr>
        <p:spPr>
          <a:xfrm>
            <a:off x="381000" y="1600201"/>
            <a:ext cx="11429997" cy="4152899"/>
          </a:xfrm>
          <a:prstGeom prst="rect">
            <a:avLst/>
          </a:prstGeom>
        </p:spPr>
        <p:txBody>
          <a:bodyPr vert="horz" wrap="square"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A4DC3CD9-BC7B-32B1-16D7-38FF4504265B}"/>
              </a:ext>
            </a:extLst>
          </p:cNvPr>
          <p:cNvSpPr>
            <a:spLocks noGrp="1"/>
          </p:cNvSpPr>
          <p:nvPr>
            <p:ph type="sldNum" sz="quarter" idx="4"/>
          </p:nvPr>
        </p:nvSpPr>
        <p:spPr>
          <a:xfrm>
            <a:off x="11343860" y="6090340"/>
            <a:ext cx="467137" cy="481816"/>
          </a:xfrm>
          <a:prstGeom prst="rect">
            <a:avLst/>
          </a:prstGeom>
        </p:spPr>
        <p:txBody>
          <a:bodyPr vert="horz" lIns="91440" tIns="45720" rIns="91440" bIns="45720" rtlCol="0" anchor="ctr"/>
          <a:lstStyle>
            <a:lvl1pPr algn="r">
              <a:defRPr sz="1200">
                <a:solidFill>
                  <a:schemeClr val="tx1">
                    <a:tint val="82000"/>
                  </a:schemeClr>
                </a:solidFill>
                <a:latin typeface="+mn-lt"/>
              </a:defRPr>
            </a:lvl1pPr>
          </a:lstStyle>
          <a:p>
            <a:fld id="{4FAB73BC-B049-4115-A692-8D63A059BFB8}" type="slidenum">
              <a:rPr lang="en-US" smtClean="0"/>
              <a:pPr/>
              <a:t>‹#›</a:t>
            </a:fld>
            <a:endParaRPr lang="en-US" dirty="0"/>
          </a:p>
        </p:txBody>
      </p:sp>
      <p:pic>
        <p:nvPicPr>
          <p:cNvPr id="8" name="Graphic 7">
            <a:extLst>
              <a:ext uri="{FF2B5EF4-FFF2-40B4-BE49-F238E27FC236}">
                <a16:creationId xmlns:a16="http://schemas.microsoft.com/office/drawing/2014/main" id="{41BA0586-7A19-C9AD-C3CA-9942E1FC4EE0}"/>
              </a:ext>
            </a:extLst>
          </p:cNvPr>
          <p:cNvPicPr>
            <a:picLocks noChangeAspect="1"/>
          </p:cNvPicPr>
          <p:nvPr userDrawn="1"/>
        </p:nvPicPr>
        <p:blipFill>
          <a:blip r:embed="rId42">
            <a:extLst>
              <a:ext uri="{96DAC541-7B7A-43D3-8B79-37D633B846F1}">
                <asvg:svgBlip xmlns:asvg="http://schemas.microsoft.com/office/drawing/2016/SVG/main" r:embed="rId43"/>
              </a:ext>
            </a:extLst>
          </a:blip>
          <a:stretch>
            <a:fillRect/>
          </a:stretch>
        </p:blipFill>
        <p:spPr>
          <a:xfrm>
            <a:off x="338958" y="6038851"/>
            <a:ext cx="2372711" cy="585855"/>
          </a:xfrm>
          <a:prstGeom prst="rect">
            <a:avLst/>
          </a:prstGeom>
        </p:spPr>
      </p:pic>
    </p:spTree>
    <p:extLst>
      <p:ext uri="{BB962C8B-B14F-4D97-AF65-F5344CB8AC3E}">
        <p14:creationId xmlns:p14="http://schemas.microsoft.com/office/powerpoint/2010/main" val="1491997905"/>
      </p:ext>
    </p:extLst>
  </p:cSld>
  <p:clrMap bg1="lt1" tx1="dk1" bg2="lt2" tx2="dk2" accent1="accent1" accent2="accent2" accent3="accent3" accent4="accent4" accent5="accent5" accent6="accent6" hlink="hlink" folHlink="folHlink"/>
  <p:sldLayoutIdLst>
    <p:sldLayoutId id="2147483863" r:id="rId1"/>
    <p:sldLayoutId id="2147483834" r:id="rId2"/>
    <p:sldLayoutId id="2147483851" r:id="rId3"/>
    <p:sldLayoutId id="2147483869" r:id="rId4"/>
    <p:sldLayoutId id="2147483857" r:id="rId5"/>
    <p:sldLayoutId id="2147483877" r:id="rId6"/>
    <p:sldLayoutId id="2147483868" r:id="rId7"/>
    <p:sldLayoutId id="2147483855" r:id="rId8"/>
    <p:sldLayoutId id="2147483808" r:id="rId9"/>
    <p:sldLayoutId id="2147483846" r:id="rId10"/>
    <p:sldLayoutId id="2147483858" r:id="rId11"/>
    <p:sldLayoutId id="2147483859" r:id="rId12"/>
    <p:sldLayoutId id="2147483860" r:id="rId13"/>
    <p:sldLayoutId id="2147483861" r:id="rId14"/>
    <p:sldLayoutId id="2147483841" r:id="rId15"/>
    <p:sldLayoutId id="2147483812" r:id="rId16"/>
    <p:sldLayoutId id="2147483822" r:id="rId17"/>
    <p:sldLayoutId id="2147483847" r:id="rId18"/>
    <p:sldLayoutId id="2147483836" r:id="rId19"/>
    <p:sldLayoutId id="2147483835" r:id="rId20"/>
    <p:sldLayoutId id="2147483811" r:id="rId21"/>
    <p:sldLayoutId id="2147483810" r:id="rId22"/>
    <p:sldLayoutId id="2147483813" r:id="rId23"/>
    <p:sldLayoutId id="2147483827" r:id="rId24"/>
    <p:sldLayoutId id="2147483809" r:id="rId25"/>
    <p:sldLayoutId id="2147483821" r:id="rId26"/>
    <p:sldLayoutId id="2147483831" r:id="rId27"/>
    <p:sldLayoutId id="2147483864" r:id="rId28"/>
    <p:sldLayoutId id="2147483865" r:id="rId29"/>
    <p:sldLayoutId id="2147483830" r:id="rId30"/>
    <p:sldLayoutId id="2147483866" r:id="rId31"/>
    <p:sldLayoutId id="2147483824" r:id="rId32"/>
    <p:sldLayoutId id="2147483862" r:id="rId33"/>
    <p:sldLayoutId id="2147483826" r:id="rId34"/>
    <p:sldLayoutId id="2147483825" r:id="rId35"/>
    <p:sldLayoutId id="2147483849" r:id="rId36"/>
    <p:sldLayoutId id="2147483875" r:id="rId37"/>
    <p:sldLayoutId id="2147483867" r:id="rId38"/>
    <p:sldLayoutId id="2147483874" r:id="rId39"/>
    <p:sldLayoutId id="2147483876" r:id="rId40"/>
  </p:sldLayoutIdLst>
  <p:hf hdr="0"/>
  <p:txStyles>
    <p:titleStyle>
      <a:lvl1pPr algn="l" defTabSz="914400" rtl="0" eaLnBrk="1" fontAlgn="t" latinLnBrk="0" hangingPunct="1">
        <a:lnSpc>
          <a:spcPct val="90000"/>
        </a:lnSpc>
        <a:spcBef>
          <a:spcPct val="0"/>
        </a:spcBef>
        <a:buNone/>
        <a:defRPr sz="6000" b="1" i="0" kern="1200" cap="all" spc="0" baseline="0">
          <a:solidFill>
            <a:schemeClr val="accent1"/>
          </a:solidFill>
          <a:latin typeface="Big Shoulders" pitchFamily="2" charset="0"/>
          <a:ea typeface="+mj-ea"/>
          <a:cs typeface="Big Shoulders" pitchFamily="2"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600" b="0" i="0" kern="1200" baseline="0">
          <a:solidFill>
            <a:schemeClr val="tx1"/>
          </a:solidFill>
          <a:latin typeface="Montserrat"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600" b="0" i="0" kern="1200" baseline="0">
          <a:solidFill>
            <a:schemeClr val="tx1"/>
          </a:solidFill>
          <a:latin typeface="Montserrat"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baseline="0">
          <a:solidFill>
            <a:schemeClr val="tx1"/>
          </a:solidFill>
          <a:latin typeface="Montserrat"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b="0" i="0" kern="1200" baseline="0">
          <a:solidFill>
            <a:schemeClr val="tx1"/>
          </a:solidFill>
          <a:latin typeface="Montserrat"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baseline="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40" userDrawn="1">
          <p15:clr>
            <a:srgbClr val="F26B43"/>
          </p15:clr>
        </p15:guide>
        <p15:guide id="4" pos="7440" userDrawn="1">
          <p15:clr>
            <a:srgbClr val="F26B43"/>
          </p15:clr>
        </p15:guide>
        <p15:guide id="5" orient="horz" pos="144" userDrawn="1">
          <p15:clr>
            <a:srgbClr val="F26B43"/>
          </p15:clr>
        </p15:guide>
        <p15:guide id="6" orient="horz" pos="4176" userDrawn="1">
          <p15:clr>
            <a:srgbClr val="F26B43"/>
          </p15:clr>
        </p15:guide>
        <p15:guide id="7" orient="horz" pos="1008" userDrawn="1">
          <p15:clr>
            <a:srgbClr val="F26B43"/>
          </p15:clr>
        </p15:guide>
        <p15:guide id="8" orient="horz" pos="3792" userDrawn="1">
          <p15:clr>
            <a:srgbClr val="F26B43"/>
          </p15:clr>
        </p15:guide>
        <p15:guide id="9" orient="horz" pos="3624" userDrawn="1">
          <p15:clr>
            <a:srgbClr val="F26B43"/>
          </p15:clr>
        </p15:guide>
        <p15:guide id="10" pos="3720" userDrawn="1">
          <p15:clr>
            <a:srgbClr val="F26B43"/>
          </p15:clr>
        </p15:guide>
        <p15:guide id="11" pos="3960" userDrawn="1">
          <p15:clr>
            <a:srgbClr val="F26B43"/>
          </p15:clr>
        </p15:guide>
        <p15:guide id="13" orient="horz" pos="1752" userDrawn="1">
          <p15:clr>
            <a:srgbClr val="F26B43"/>
          </p15:clr>
        </p15:guide>
        <p15:guide id="17" orient="horz" pos="2880" userDrawn="1">
          <p15:clr>
            <a:srgbClr val="F26B43"/>
          </p15:clr>
        </p15:guide>
        <p15:guide id="18" pos="2472" userDrawn="1">
          <p15:clr>
            <a:srgbClr val="F26B43"/>
          </p15:clr>
        </p15:guide>
        <p15:guide id="19" pos="2712" userDrawn="1">
          <p15:clr>
            <a:srgbClr val="F26B43"/>
          </p15:clr>
        </p15:guide>
        <p15:guide id="20" pos="4944" userDrawn="1">
          <p15:clr>
            <a:srgbClr val="F26B43"/>
          </p15:clr>
        </p15:guide>
        <p15:guide id="21" pos="5184" userDrawn="1">
          <p15:clr>
            <a:srgbClr val="F26B43"/>
          </p15:clr>
        </p15:guide>
        <p15:guide id="22" orient="horz" pos="1176" userDrawn="1">
          <p15:clr>
            <a:srgbClr val="F26B43"/>
          </p15:clr>
        </p15:guide>
        <p15:guide id="23" pos="1344" userDrawn="1">
          <p15:clr>
            <a:srgbClr val="F26B43"/>
          </p15:clr>
        </p15:guide>
        <p15:guide id="24" pos="6336" userDrawn="1">
          <p15:clr>
            <a:srgbClr val="F26B43"/>
          </p15:clr>
        </p15:guide>
        <p15:guide id="25" pos="792" userDrawn="1">
          <p15:clr>
            <a:srgbClr val="F26B43"/>
          </p15:clr>
        </p15:guide>
        <p15:guide id="26" pos="6888" userDrawn="1">
          <p15:clr>
            <a:srgbClr val="F26B43"/>
          </p15:clr>
        </p15:guide>
        <p15:guide id="27" orient="horz" pos="55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3" Type="http://schemas.openxmlformats.org/officeDocument/2006/relationships/image" Target="../media/image47.png"/><Relationship Id="rId18" Type="http://schemas.openxmlformats.org/officeDocument/2006/relationships/image" Target="../media/image52.svg"/><Relationship Id="rId26" Type="http://schemas.openxmlformats.org/officeDocument/2006/relationships/image" Target="../media/image12.svg"/><Relationship Id="rId39" Type="http://schemas.openxmlformats.org/officeDocument/2006/relationships/image" Target="../media/image67.png"/><Relationship Id="rId21" Type="http://schemas.openxmlformats.org/officeDocument/2006/relationships/image" Target="../media/image55.png"/><Relationship Id="rId34" Type="http://schemas.openxmlformats.org/officeDocument/2006/relationships/image" Target="../media/image64.svg"/><Relationship Id="rId42" Type="http://schemas.openxmlformats.org/officeDocument/2006/relationships/image" Target="../media/image70.svg"/><Relationship Id="rId47" Type="http://schemas.openxmlformats.org/officeDocument/2006/relationships/image" Target="../media/image75.png"/><Relationship Id="rId50" Type="http://schemas.openxmlformats.org/officeDocument/2006/relationships/image" Target="../media/image78.svg"/><Relationship Id="rId55" Type="http://schemas.openxmlformats.org/officeDocument/2006/relationships/image" Target="../media/image83.png"/><Relationship Id="rId7" Type="http://schemas.openxmlformats.org/officeDocument/2006/relationships/image" Target="../media/image43.png"/><Relationship Id="rId2" Type="http://schemas.openxmlformats.org/officeDocument/2006/relationships/notesSlide" Target="../notesSlides/notesSlide3.xml"/><Relationship Id="rId16" Type="http://schemas.openxmlformats.org/officeDocument/2006/relationships/image" Target="../media/image50.svg"/><Relationship Id="rId29" Type="http://schemas.openxmlformats.org/officeDocument/2006/relationships/image" Target="../media/image13.png"/><Relationship Id="rId11" Type="http://schemas.openxmlformats.org/officeDocument/2006/relationships/image" Target="../media/image45.png"/><Relationship Id="rId24" Type="http://schemas.openxmlformats.org/officeDocument/2006/relationships/image" Target="../media/image58.svg"/><Relationship Id="rId32" Type="http://schemas.openxmlformats.org/officeDocument/2006/relationships/image" Target="../media/image62.svg"/><Relationship Id="rId37" Type="http://schemas.openxmlformats.org/officeDocument/2006/relationships/image" Target="../media/image65.png"/><Relationship Id="rId40" Type="http://schemas.openxmlformats.org/officeDocument/2006/relationships/image" Target="../media/image68.svg"/><Relationship Id="rId45" Type="http://schemas.openxmlformats.org/officeDocument/2006/relationships/image" Target="../media/image73.png"/><Relationship Id="rId53" Type="http://schemas.openxmlformats.org/officeDocument/2006/relationships/image" Target="../media/image81.png"/><Relationship Id="rId58" Type="http://schemas.openxmlformats.org/officeDocument/2006/relationships/image" Target="../media/image86.svg"/><Relationship Id="rId5" Type="http://schemas.openxmlformats.org/officeDocument/2006/relationships/image" Target="../media/image41.png"/><Relationship Id="rId61" Type="http://schemas.openxmlformats.org/officeDocument/2006/relationships/image" Target="../media/image89.png"/><Relationship Id="rId19" Type="http://schemas.openxmlformats.org/officeDocument/2006/relationships/image" Target="../media/image53.png"/><Relationship Id="rId14" Type="http://schemas.openxmlformats.org/officeDocument/2006/relationships/image" Target="../media/image48.svg"/><Relationship Id="rId22" Type="http://schemas.openxmlformats.org/officeDocument/2006/relationships/image" Target="../media/image56.svg"/><Relationship Id="rId27" Type="http://schemas.openxmlformats.org/officeDocument/2006/relationships/image" Target="../media/image59.png"/><Relationship Id="rId30" Type="http://schemas.openxmlformats.org/officeDocument/2006/relationships/image" Target="../media/image14.svg"/><Relationship Id="rId35" Type="http://schemas.openxmlformats.org/officeDocument/2006/relationships/image" Target="../media/image9.png"/><Relationship Id="rId43" Type="http://schemas.openxmlformats.org/officeDocument/2006/relationships/image" Target="../media/image71.png"/><Relationship Id="rId48" Type="http://schemas.openxmlformats.org/officeDocument/2006/relationships/image" Target="../media/image76.svg"/><Relationship Id="rId56" Type="http://schemas.openxmlformats.org/officeDocument/2006/relationships/image" Target="../media/image84.svg"/><Relationship Id="rId8" Type="http://schemas.openxmlformats.org/officeDocument/2006/relationships/image" Target="../media/image44.svg"/><Relationship Id="rId51" Type="http://schemas.openxmlformats.org/officeDocument/2006/relationships/image" Target="../media/image79.png"/><Relationship Id="rId3" Type="http://schemas.openxmlformats.org/officeDocument/2006/relationships/image" Target="../media/image39.png"/><Relationship Id="rId12" Type="http://schemas.openxmlformats.org/officeDocument/2006/relationships/image" Target="../media/image46.svg"/><Relationship Id="rId17" Type="http://schemas.openxmlformats.org/officeDocument/2006/relationships/image" Target="../media/image51.png"/><Relationship Id="rId25" Type="http://schemas.openxmlformats.org/officeDocument/2006/relationships/image" Target="../media/image11.png"/><Relationship Id="rId33" Type="http://schemas.openxmlformats.org/officeDocument/2006/relationships/image" Target="../media/image63.png"/><Relationship Id="rId38" Type="http://schemas.openxmlformats.org/officeDocument/2006/relationships/image" Target="../media/image66.svg"/><Relationship Id="rId46" Type="http://schemas.openxmlformats.org/officeDocument/2006/relationships/image" Target="../media/image74.svg"/><Relationship Id="rId59" Type="http://schemas.openxmlformats.org/officeDocument/2006/relationships/image" Target="../media/image87.png"/><Relationship Id="rId20" Type="http://schemas.openxmlformats.org/officeDocument/2006/relationships/image" Target="../media/image54.svg"/><Relationship Id="rId41" Type="http://schemas.openxmlformats.org/officeDocument/2006/relationships/image" Target="../media/image69.png"/><Relationship Id="rId54" Type="http://schemas.openxmlformats.org/officeDocument/2006/relationships/image" Target="../media/image82.svg"/><Relationship Id="rId62" Type="http://schemas.openxmlformats.org/officeDocument/2006/relationships/image" Target="../media/image90.svg"/><Relationship Id="rId1" Type="http://schemas.openxmlformats.org/officeDocument/2006/relationships/slideLayout" Target="../slideLayouts/slideLayout38.xml"/><Relationship Id="rId6" Type="http://schemas.openxmlformats.org/officeDocument/2006/relationships/image" Target="../media/image42.svg"/><Relationship Id="rId15" Type="http://schemas.openxmlformats.org/officeDocument/2006/relationships/image" Target="../media/image49.png"/><Relationship Id="rId23" Type="http://schemas.openxmlformats.org/officeDocument/2006/relationships/image" Target="../media/image57.png"/><Relationship Id="rId28" Type="http://schemas.openxmlformats.org/officeDocument/2006/relationships/image" Target="../media/image60.svg"/><Relationship Id="rId36" Type="http://schemas.openxmlformats.org/officeDocument/2006/relationships/image" Target="../media/image10.svg"/><Relationship Id="rId49" Type="http://schemas.openxmlformats.org/officeDocument/2006/relationships/image" Target="../media/image77.png"/><Relationship Id="rId57" Type="http://schemas.openxmlformats.org/officeDocument/2006/relationships/image" Target="../media/image85.png"/><Relationship Id="rId10" Type="http://schemas.openxmlformats.org/officeDocument/2006/relationships/image" Target="../media/image8.svg"/><Relationship Id="rId31" Type="http://schemas.openxmlformats.org/officeDocument/2006/relationships/image" Target="../media/image61.png"/><Relationship Id="rId44" Type="http://schemas.openxmlformats.org/officeDocument/2006/relationships/image" Target="../media/image72.svg"/><Relationship Id="rId52" Type="http://schemas.openxmlformats.org/officeDocument/2006/relationships/image" Target="../media/image80.svg"/><Relationship Id="rId60" Type="http://schemas.openxmlformats.org/officeDocument/2006/relationships/image" Target="../media/image88.svg"/><Relationship Id="rId4" Type="http://schemas.openxmlformats.org/officeDocument/2006/relationships/image" Target="../media/image40.sv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36.svg"/><Relationship Id="rId3" Type="http://schemas.openxmlformats.org/officeDocument/2006/relationships/image" Target="../media/image92.svg"/><Relationship Id="rId7" Type="http://schemas.openxmlformats.org/officeDocument/2006/relationships/image" Target="../media/image34.svg"/><Relationship Id="rId12" Type="http://schemas.openxmlformats.org/officeDocument/2006/relationships/image" Target="../media/image35.png"/><Relationship Id="rId2" Type="http://schemas.openxmlformats.org/officeDocument/2006/relationships/image" Target="../media/image91.png"/><Relationship Id="rId1" Type="http://schemas.openxmlformats.org/officeDocument/2006/relationships/slideLayout" Target="../slideLayouts/slideLayout39.xml"/><Relationship Id="rId6" Type="http://schemas.openxmlformats.org/officeDocument/2006/relationships/image" Target="../media/image33.png"/><Relationship Id="rId11" Type="http://schemas.openxmlformats.org/officeDocument/2006/relationships/image" Target="../media/image98.svg"/><Relationship Id="rId5" Type="http://schemas.openxmlformats.org/officeDocument/2006/relationships/image" Target="../media/image94.svg"/><Relationship Id="rId15" Type="http://schemas.openxmlformats.org/officeDocument/2006/relationships/image" Target="../media/image32.svg"/><Relationship Id="rId10" Type="http://schemas.openxmlformats.org/officeDocument/2006/relationships/image" Target="../media/image97.png"/><Relationship Id="rId4" Type="http://schemas.openxmlformats.org/officeDocument/2006/relationships/image" Target="../media/image93.png"/><Relationship Id="rId9" Type="http://schemas.openxmlformats.org/officeDocument/2006/relationships/image" Target="../media/image96.svg"/><Relationship Id="rId1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svg"/><Relationship Id="rId3" Type="http://schemas.openxmlformats.org/officeDocument/2006/relationships/image" Target="../media/image100.svg"/><Relationship Id="rId7" Type="http://schemas.openxmlformats.org/officeDocument/2006/relationships/image" Target="../media/image104.svg"/><Relationship Id="rId12" Type="http://schemas.openxmlformats.org/officeDocument/2006/relationships/image" Target="../media/image109.png"/><Relationship Id="rId2" Type="http://schemas.openxmlformats.org/officeDocument/2006/relationships/image" Target="../media/image99.png"/><Relationship Id="rId1" Type="http://schemas.openxmlformats.org/officeDocument/2006/relationships/slideLayout" Target="../slideLayouts/slideLayout39.xml"/><Relationship Id="rId6" Type="http://schemas.openxmlformats.org/officeDocument/2006/relationships/image" Target="../media/image103.png"/><Relationship Id="rId11" Type="http://schemas.openxmlformats.org/officeDocument/2006/relationships/image" Target="../media/image108.svg"/><Relationship Id="rId5" Type="http://schemas.openxmlformats.org/officeDocument/2006/relationships/image" Target="../media/image102.svg"/><Relationship Id="rId15" Type="http://schemas.openxmlformats.org/officeDocument/2006/relationships/image" Target="../media/image111.svg"/><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svg"/><Relationship Id="rId1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8.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38.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0557E9-4373-0D5A-D7BB-7B35694261B0}"/>
              </a:ext>
            </a:extLst>
          </p:cNvPr>
          <p:cNvSpPr>
            <a:spLocks noGrp="1"/>
          </p:cNvSpPr>
          <p:nvPr>
            <p:ph type="sldNum" sz="quarter" idx="10"/>
          </p:nvPr>
        </p:nvSpPr>
        <p:spPr/>
        <p:txBody>
          <a:bodyPr/>
          <a:lstStyle/>
          <a:p>
            <a:fld id="{4FAB73BC-B049-4115-A692-8D63A059BFB8}" type="slidenum">
              <a:rPr lang="en-US" smtClean="0"/>
              <a:pPr/>
              <a:t>1</a:t>
            </a:fld>
            <a:endParaRPr lang="en-US" dirty="0"/>
          </a:p>
        </p:txBody>
      </p:sp>
    </p:spTree>
    <p:extLst>
      <p:ext uri="{BB962C8B-B14F-4D97-AF65-F5344CB8AC3E}">
        <p14:creationId xmlns:p14="http://schemas.microsoft.com/office/powerpoint/2010/main" val="421625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E6B809-CB70-8EBD-BC3B-BA130A74A03A}"/>
              </a:ext>
            </a:extLst>
          </p:cNvPr>
          <p:cNvSpPr>
            <a:spLocks noGrp="1"/>
          </p:cNvSpPr>
          <p:nvPr>
            <p:ph type="sldNum" sz="quarter" idx="10"/>
          </p:nvPr>
        </p:nvSpPr>
        <p:spPr/>
        <p:txBody>
          <a:bodyPr/>
          <a:lstStyle/>
          <a:p>
            <a:fld id="{4FAB73BC-B049-4115-A692-8D63A059BFB8}" type="slidenum">
              <a:rPr lang="en-US" smtClean="0"/>
              <a:pPr/>
              <a:t>10</a:t>
            </a:fld>
            <a:endParaRPr lang="en-US" dirty="0"/>
          </a:p>
        </p:txBody>
      </p:sp>
      <p:pic>
        <p:nvPicPr>
          <p:cNvPr id="4" name="Graphic 3">
            <a:extLst>
              <a:ext uri="{FF2B5EF4-FFF2-40B4-BE49-F238E27FC236}">
                <a16:creationId xmlns:a16="http://schemas.microsoft.com/office/drawing/2014/main" id="{8C5AA20F-8E78-1F87-D53F-6A2AC3DD9A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45713" y="3744930"/>
            <a:ext cx="911737" cy="911737"/>
          </a:xfrm>
          <a:prstGeom prst="rect">
            <a:avLst/>
          </a:prstGeom>
        </p:spPr>
      </p:pic>
      <p:pic>
        <p:nvPicPr>
          <p:cNvPr id="5" name="Graphic 4">
            <a:extLst>
              <a:ext uri="{FF2B5EF4-FFF2-40B4-BE49-F238E27FC236}">
                <a16:creationId xmlns:a16="http://schemas.microsoft.com/office/drawing/2014/main" id="{071F6EC7-D4A4-E4DA-D622-C66630E730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61769" y="2788720"/>
            <a:ext cx="914386" cy="914386"/>
          </a:xfrm>
          <a:prstGeom prst="rect">
            <a:avLst/>
          </a:prstGeom>
        </p:spPr>
      </p:pic>
      <p:pic>
        <p:nvPicPr>
          <p:cNvPr id="6" name="Graphic 5">
            <a:extLst>
              <a:ext uri="{FF2B5EF4-FFF2-40B4-BE49-F238E27FC236}">
                <a16:creationId xmlns:a16="http://schemas.microsoft.com/office/drawing/2014/main" id="{0AC96A53-C084-BF0D-27B0-26EE2C46310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74794" y="3742280"/>
            <a:ext cx="914386" cy="914386"/>
          </a:xfrm>
          <a:prstGeom prst="rect">
            <a:avLst/>
          </a:prstGeom>
        </p:spPr>
      </p:pic>
      <p:pic>
        <p:nvPicPr>
          <p:cNvPr id="7" name="Graphic 6">
            <a:extLst>
              <a:ext uri="{FF2B5EF4-FFF2-40B4-BE49-F238E27FC236}">
                <a16:creationId xmlns:a16="http://schemas.microsoft.com/office/drawing/2014/main" id="{EF702C8A-5E32-26A5-6EC7-EC3339A604A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03874" y="3742280"/>
            <a:ext cx="914386" cy="914386"/>
          </a:xfrm>
          <a:prstGeom prst="rect">
            <a:avLst/>
          </a:prstGeom>
        </p:spPr>
      </p:pic>
      <p:pic>
        <p:nvPicPr>
          <p:cNvPr id="8" name="Graphic 7">
            <a:extLst>
              <a:ext uri="{FF2B5EF4-FFF2-40B4-BE49-F238E27FC236}">
                <a16:creationId xmlns:a16="http://schemas.microsoft.com/office/drawing/2014/main" id="{CB82683C-823D-6AF5-6D1E-62FBED58843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62034" y="3742280"/>
            <a:ext cx="914386" cy="914386"/>
          </a:xfrm>
          <a:prstGeom prst="rect">
            <a:avLst/>
          </a:prstGeom>
        </p:spPr>
      </p:pic>
      <p:pic>
        <p:nvPicPr>
          <p:cNvPr id="9" name="Graphic 8">
            <a:extLst>
              <a:ext uri="{FF2B5EF4-FFF2-40B4-BE49-F238E27FC236}">
                <a16:creationId xmlns:a16="http://schemas.microsoft.com/office/drawing/2014/main" id="{087780F1-8C03-0B88-0ACC-A377E4BE47A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932954" y="3742280"/>
            <a:ext cx="914386" cy="914386"/>
          </a:xfrm>
          <a:prstGeom prst="rect">
            <a:avLst/>
          </a:prstGeom>
        </p:spPr>
      </p:pic>
      <p:pic>
        <p:nvPicPr>
          <p:cNvPr id="10" name="Graphic 9">
            <a:extLst>
              <a:ext uri="{FF2B5EF4-FFF2-40B4-BE49-F238E27FC236}">
                <a16:creationId xmlns:a16="http://schemas.microsoft.com/office/drawing/2014/main" id="{AECC728F-9ABE-3B6C-D780-7E2A2A410B4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903079" y="2788720"/>
            <a:ext cx="914386" cy="914386"/>
          </a:xfrm>
          <a:prstGeom prst="rect">
            <a:avLst/>
          </a:prstGeom>
        </p:spPr>
      </p:pic>
      <p:pic>
        <p:nvPicPr>
          <p:cNvPr id="11" name="Graphic 10">
            <a:extLst>
              <a:ext uri="{FF2B5EF4-FFF2-40B4-BE49-F238E27FC236}">
                <a16:creationId xmlns:a16="http://schemas.microsoft.com/office/drawing/2014/main" id="{0A81CD5B-E24D-CEF6-1045-AB2BFB9E1EB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844388" y="4698490"/>
            <a:ext cx="914386" cy="914386"/>
          </a:xfrm>
          <a:prstGeom prst="rect">
            <a:avLst/>
          </a:prstGeom>
        </p:spPr>
      </p:pic>
      <p:pic>
        <p:nvPicPr>
          <p:cNvPr id="12" name="Graphic 11">
            <a:extLst>
              <a:ext uri="{FF2B5EF4-FFF2-40B4-BE49-F238E27FC236}">
                <a16:creationId xmlns:a16="http://schemas.microsoft.com/office/drawing/2014/main" id="{DD1258F6-0A5C-5E17-36EE-C2A32F71FB9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873734" y="4698490"/>
            <a:ext cx="914386" cy="914386"/>
          </a:xfrm>
          <a:prstGeom prst="rect">
            <a:avLst/>
          </a:prstGeom>
        </p:spPr>
      </p:pic>
      <p:pic>
        <p:nvPicPr>
          <p:cNvPr id="13" name="Graphic 12">
            <a:extLst>
              <a:ext uri="{FF2B5EF4-FFF2-40B4-BE49-F238E27FC236}">
                <a16:creationId xmlns:a16="http://schemas.microsoft.com/office/drawing/2014/main" id="{92B45721-F96F-E98B-433A-7E1630E5018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932424" y="2788720"/>
            <a:ext cx="914386" cy="914386"/>
          </a:xfrm>
          <a:prstGeom prst="rect">
            <a:avLst/>
          </a:prstGeom>
        </p:spPr>
      </p:pic>
      <p:pic>
        <p:nvPicPr>
          <p:cNvPr id="14" name="Graphic 13">
            <a:extLst>
              <a:ext uri="{FF2B5EF4-FFF2-40B4-BE49-F238E27FC236}">
                <a16:creationId xmlns:a16="http://schemas.microsoft.com/office/drawing/2014/main" id="{4E74B9D9-4CB1-4E4A-12E3-1AD37C4FC8AC}"/>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8873734" y="2788720"/>
            <a:ext cx="914386" cy="914386"/>
          </a:xfrm>
          <a:prstGeom prst="rect">
            <a:avLst/>
          </a:prstGeom>
        </p:spPr>
      </p:pic>
      <p:pic>
        <p:nvPicPr>
          <p:cNvPr id="15" name="Graphic 14">
            <a:extLst>
              <a:ext uri="{FF2B5EF4-FFF2-40B4-BE49-F238E27FC236}">
                <a16:creationId xmlns:a16="http://schemas.microsoft.com/office/drawing/2014/main" id="{0D8639B4-822A-FD92-EF25-E6CB916B4A60}"/>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9844388" y="2788720"/>
            <a:ext cx="914386" cy="914386"/>
          </a:xfrm>
          <a:prstGeom prst="rect">
            <a:avLst/>
          </a:prstGeom>
        </p:spPr>
      </p:pic>
      <p:pic>
        <p:nvPicPr>
          <p:cNvPr id="16" name="Graphic 15">
            <a:extLst>
              <a:ext uri="{FF2B5EF4-FFF2-40B4-BE49-F238E27FC236}">
                <a16:creationId xmlns:a16="http://schemas.microsoft.com/office/drawing/2014/main" id="{29DAEF9A-0027-A552-026D-2A3ACE676200}"/>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7903079" y="4698490"/>
            <a:ext cx="914386" cy="914386"/>
          </a:xfrm>
          <a:prstGeom prst="rect">
            <a:avLst/>
          </a:prstGeom>
        </p:spPr>
      </p:pic>
      <p:pic>
        <p:nvPicPr>
          <p:cNvPr id="17" name="Graphic 16">
            <a:extLst>
              <a:ext uri="{FF2B5EF4-FFF2-40B4-BE49-F238E27FC236}">
                <a16:creationId xmlns:a16="http://schemas.microsoft.com/office/drawing/2014/main" id="{40E2B3E8-3C1B-4DCE-2B13-DA82C287D960}"/>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5961769" y="4698490"/>
            <a:ext cx="914386" cy="914386"/>
          </a:xfrm>
          <a:prstGeom prst="rect">
            <a:avLst/>
          </a:prstGeom>
        </p:spPr>
      </p:pic>
      <p:pic>
        <p:nvPicPr>
          <p:cNvPr id="18" name="Graphic 17">
            <a:extLst>
              <a:ext uri="{FF2B5EF4-FFF2-40B4-BE49-F238E27FC236}">
                <a16:creationId xmlns:a16="http://schemas.microsoft.com/office/drawing/2014/main" id="{927FA011-DE07-E6EB-636F-E6FF8610C3F6}"/>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6932424" y="4698490"/>
            <a:ext cx="914386" cy="914386"/>
          </a:xfrm>
          <a:prstGeom prst="rect">
            <a:avLst/>
          </a:prstGeom>
        </p:spPr>
      </p:pic>
      <p:pic>
        <p:nvPicPr>
          <p:cNvPr id="19" name="Graphic 18">
            <a:extLst>
              <a:ext uri="{FF2B5EF4-FFF2-40B4-BE49-F238E27FC236}">
                <a16:creationId xmlns:a16="http://schemas.microsoft.com/office/drawing/2014/main" id="{D7FB43D1-5853-5844-081A-564138F5FAF6}"/>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4991114" y="4698490"/>
            <a:ext cx="914386" cy="914386"/>
          </a:xfrm>
          <a:prstGeom prst="rect">
            <a:avLst/>
          </a:prstGeom>
        </p:spPr>
      </p:pic>
      <p:pic>
        <p:nvPicPr>
          <p:cNvPr id="20" name="Graphic 19">
            <a:extLst>
              <a:ext uri="{FF2B5EF4-FFF2-40B4-BE49-F238E27FC236}">
                <a16:creationId xmlns:a16="http://schemas.microsoft.com/office/drawing/2014/main" id="{C87BD61E-B2C3-DAE6-F646-9EBB40C22C09}"/>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5961769" y="1832510"/>
            <a:ext cx="914386" cy="914386"/>
          </a:xfrm>
          <a:prstGeom prst="rect">
            <a:avLst/>
          </a:prstGeom>
        </p:spPr>
      </p:pic>
      <p:pic>
        <p:nvPicPr>
          <p:cNvPr id="21" name="Graphic 20">
            <a:extLst>
              <a:ext uri="{FF2B5EF4-FFF2-40B4-BE49-F238E27FC236}">
                <a16:creationId xmlns:a16="http://schemas.microsoft.com/office/drawing/2014/main" id="{3E865F79-DAC2-FC80-6168-220EAA3AF6B1}"/>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4991114" y="2788720"/>
            <a:ext cx="914386" cy="914386"/>
          </a:xfrm>
          <a:prstGeom prst="rect">
            <a:avLst/>
          </a:prstGeom>
        </p:spPr>
      </p:pic>
      <p:pic>
        <p:nvPicPr>
          <p:cNvPr id="22" name="Graphic 21">
            <a:extLst>
              <a:ext uri="{FF2B5EF4-FFF2-40B4-BE49-F238E27FC236}">
                <a16:creationId xmlns:a16="http://schemas.microsoft.com/office/drawing/2014/main" id="{2BF3DA41-4518-165F-DC38-F36A777E7A11}"/>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4991114" y="3742280"/>
            <a:ext cx="914386" cy="914386"/>
          </a:xfrm>
          <a:prstGeom prst="rect">
            <a:avLst/>
          </a:prstGeom>
        </p:spPr>
      </p:pic>
      <p:pic>
        <p:nvPicPr>
          <p:cNvPr id="23" name="Graphic 22">
            <a:extLst>
              <a:ext uri="{FF2B5EF4-FFF2-40B4-BE49-F238E27FC236}">
                <a16:creationId xmlns:a16="http://schemas.microsoft.com/office/drawing/2014/main" id="{35734444-CCBF-9A12-0D70-18C51AF1E61D}"/>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7903079" y="876300"/>
            <a:ext cx="914386" cy="914386"/>
          </a:xfrm>
          <a:prstGeom prst="rect">
            <a:avLst/>
          </a:prstGeom>
        </p:spPr>
      </p:pic>
      <p:pic>
        <p:nvPicPr>
          <p:cNvPr id="24" name="Graphic 23">
            <a:extLst>
              <a:ext uri="{FF2B5EF4-FFF2-40B4-BE49-F238E27FC236}">
                <a16:creationId xmlns:a16="http://schemas.microsoft.com/office/drawing/2014/main" id="{2E717134-FAE2-25CE-D858-27403930FF3E}"/>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6932424" y="1832510"/>
            <a:ext cx="914386" cy="914386"/>
          </a:xfrm>
          <a:prstGeom prst="rect">
            <a:avLst/>
          </a:prstGeom>
        </p:spPr>
      </p:pic>
      <p:pic>
        <p:nvPicPr>
          <p:cNvPr id="25" name="Graphic 24">
            <a:extLst>
              <a:ext uri="{FF2B5EF4-FFF2-40B4-BE49-F238E27FC236}">
                <a16:creationId xmlns:a16="http://schemas.microsoft.com/office/drawing/2014/main" id="{46CFBF92-8486-2C97-6902-E47B0C3EF405}"/>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9844388" y="1832510"/>
            <a:ext cx="914386" cy="914386"/>
          </a:xfrm>
          <a:prstGeom prst="rect">
            <a:avLst/>
          </a:prstGeom>
        </p:spPr>
      </p:pic>
      <p:pic>
        <p:nvPicPr>
          <p:cNvPr id="26" name="Graphic 25">
            <a:extLst>
              <a:ext uri="{FF2B5EF4-FFF2-40B4-BE49-F238E27FC236}">
                <a16:creationId xmlns:a16="http://schemas.microsoft.com/office/drawing/2014/main" id="{44C87D8B-9E48-9F50-448E-67454F518DF9}"/>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8873734" y="1832510"/>
            <a:ext cx="914386" cy="914386"/>
          </a:xfrm>
          <a:prstGeom prst="rect">
            <a:avLst/>
          </a:prstGeom>
        </p:spPr>
      </p:pic>
      <p:pic>
        <p:nvPicPr>
          <p:cNvPr id="27" name="Graphic 26">
            <a:extLst>
              <a:ext uri="{FF2B5EF4-FFF2-40B4-BE49-F238E27FC236}">
                <a16:creationId xmlns:a16="http://schemas.microsoft.com/office/drawing/2014/main" id="{69E667B2-CE3D-2674-7B24-AF1DF81F7122}"/>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7903079" y="1832510"/>
            <a:ext cx="914386" cy="914386"/>
          </a:xfrm>
          <a:prstGeom prst="rect">
            <a:avLst/>
          </a:prstGeom>
        </p:spPr>
      </p:pic>
      <p:pic>
        <p:nvPicPr>
          <p:cNvPr id="28" name="Graphic 27">
            <a:extLst>
              <a:ext uri="{FF2B5EF4-FFF2-40B4-BE49-F238E27FC236}">
                <a16:creationId xmlns:a16="http://schemas.microsoft.com/office/drawing/2014/main" id="{3533CAD8-5CE4-811F-1544-50A6E4E7DA1C}"/>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4991114" y="1832510"/>
            <a:ext cx="914386" cy="914386"/>
          </a:xfrm>
          <a:prstGeom prst="rect">
            <a:avLst/>
          </a:prstGeom>
        </p:spPr>
      </p:pic>
      <p:pic>
        <p:nvPicPr>
          <p:cNvPr id="29" name="Graphic 28">
            <a:extLst>
              <a:ext uri="{FF2B5EF4-FFF2-40B4-BE49-F238E27FC236}">
                <a16:creationId xmlns:a16="http://schemas.microsoft.com/office/drawing/2014/main" id="{FC829535-D4F9-5567-ADE9-ACC37FDEA845}"/>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6932424" y="876300"/>
            <a:ext cx="914386" cy="914386"/>
          </a:xfrm>
          <a:prstGeom prst="rect">
            <a:avLst/>
          </a:prstGeom>
        </p:spPr>
      </p:pic>
      <p:pic>
        <p:nvPicPr>
          <p:cNvPr id="30" name="Graphic 29">
            <a:extLst>
              <a:ext uri="{FF2B5EF4-FFF2-40B4-BE49-F238E27FC236}">
                <a16:creationId xmlns:a16="http://schemas.microsoft.com/office/drawing/2014/main" id="{063CA608-5684-18E8-DB64-DC4371E2C569}"/>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8873734" y="876300"/>
            <a:ext cx="914386" cy="914386"/>
          </a:xfrm>
          <a:prstGeom prst="rect">
            <a:avLst/>
          </a:prstGeom>
        </p:spPr>
      </p:pic>
      <p:pic>
        <p:nvPicPr>
          <p:cNvPr id="31" name="Graphic 30">
            <a:extLst>
              <a:ext uri="{FF2B5EF4-FFF2-40B4-BE49-F238E27FC236}">
                <a16:creationId xmlns:a16="http://schemas.microsoft.com/office/drawing/2014/main" id="{610AB7DE-646B-4E6A-7730-7A5EB699139E}"/>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9844388" y="876300"/>
            <a:ext cx="914386" cy="914386"/>
          </a:xfrm>
          <a:prstGeom prst="rect">
            <a:avLst/>
          </a:prstGeom>
        </p:spPr>
      </p:pic>
      <p:pic>
        <p:nvPicPr>
          <p:cNvPr id="32" name="Graphic 31">
            <a:extLst>
              <a:ext uri="{FF2B5EF4-FFF2-40B4-BE49-F238E27FC236}">
                <a16:creationId xmlns:a16="http://schemas.microsoft.com/office/drawing/2014/main" id="{8033B55E-6E07-709F-57DC-D6F5BEDA5548}"/>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5961769" y="876300"/>
            <a:ext cx="914386" cy="914386"/>
          </a:xfrm>
          <a:prstGeom prst="rect">
            <a:avLst/>
          </a:prstGeom>
        </p:spPr>
      </p:pic>
      <p:pic>
        <p:nvPicPr>
          <p:cNvPr id="33" name="Graphic 32">
            <a:extLst>
              <a:ext uri="{FF2B5EF4-FFF2-40B4-BE49-F238E27FC236}">
                <a16:creationId xmlns:a16="http://schemas.microsoft.com/office/drawing/2014/main" id="{D2690973-3C73-BF09-80EE-E7A7642D0EC9}"/>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4991114" y="876300"/>
            <a:ext cx="914386" cy="914386"/>
          </a:xfrm>
          <a:prstGeom prst="rect">
            <a:avLst/>
          </a:prstGeom>
        </p:spPr>
      </p:pic>
    </p:spTree>
    <p:extLst>
      <p:ext uri="{BB962C8B-B14F-4D97-AF65-F5344CB8AC3E}">
        <p14:creationId xmlns:p14="http://schemas.microsoft.com/office/powerpoint/2010/main" val="2758435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F5E8B4-5702-92EE-1A25-143BA7C28A74}"/>
              </a:ext>
            </a:extLst>
          </p:cNvPr>
          <p:cNvSpPr>
            <a:spLocks noGrp="1"/>
          </p:cNvSpPr>
          <p:nvPr>
            <p:ph type="sldNum" sz="quarter" idx="10"/>
          </p:nvPr>
        </p:nvSpPr>
        <p:spPr/>
        <p:txBody>
          <a:bodyPr/>
          <a:lstStyle/>
          <a:p>
            <a:fld id="{4FAB73BC-B049-4115-A692-8D63A059BFB8}" type="slidenum">
              <a:rPr lang="en-US" smtClean="0"/>
              <a:pPr/>
              <a:t>11</a:t>
            </a:fld>
            <a:endParaRPr lang="en-US" dirty="0"/>
          </a:p>
        </p:txBody>
      </p:sp>
      <p:pic>
        <p:nvPicPr>
          <p:cNvPr id="33" name="Graphic 32">
            <a:extLst>
              <a:ext uri="{FF2B5EF4-FFF2-40B4-BE49-F238E27FC236}">
                <a16:creationId xmlns:a16="http://schemas.microsoft.com/office/drawing/2014/main" id="{5EA86F2A-A9DC-1C25-E7BD-9C2CB5A9BE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59363" y="-190500"/>
            <a:ext cx="4056104" cy="2971800"/>
          </a:xfrm>
          <a:prstGeom prst="rect">
            <a:avLst/>
          </a:prstGeom>
        </p:spPr>
      </p:pic>
      <p:pic>
        <p:nvPicPr>
          <p:cNvPr id="37" name="Graphic 36">
            <a:extLst>
              <a:ext uri="{FF2B5EF4-FFF2-40B4-BE49-F238E27FC236}">
                <a16:creationId xmlns:a16="http://schemas.microsoft.com/office/drawing/2014/main" id="{AF22CB6C-2469-A720-E11A-1BC6BBAD1B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73496" y="1566582"/>
            <a:ext cx="4056104" cy="2971800"/>
          </a:xfrm>
          <a:prstGeom prst="rect">
            <a:avLst/>
          </a:prstGeom>
        </p:spPr>
      </p:pic>
      <p:pic>
        <p:nvPicPr>
          <p:cNvPr id="43" name="Graphic 42">
            <a:extLst>
              <a:ext uri="{FF2B5EF4-FFF2-40B4-BE49-F238E27FC236}">
                <a16:creationId xmlns:a16="http://schemas.microsoft.com/office/drawing/2014/main" id="{02672844-6D04-4072-5D14-80CA6637CDA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61404" y="-287217"/>
            <a:ext cx="4056104" cy="2971800"/>
          </a:xfrm>
          <a:prstGeom prst="rect">
            <a:avLst/>
          </a:prstGeom>
        </p:spPr>
      </p:pic>
      <p:pic>
        <p:nvPicPr>
          <p:cNvPr id="51" name="Graphic 50">
            <a:extLst>
              <a:ext uri="{FF2B5EF4-FFF2-40B4-BE49-F238E27FC236}">
                <a16:creationId xmlns:a16="http://schemas.microsoft.com/office/drawing/2014/main" id="{9B184389-9C0A-1A28-CBF1-E79BE58FCF6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60384" y="-134817"/>
            <a:ext cx="4056104" cy="2971800"/>
          </a:xfrm>
          <a:prstGeom prst="rect">
            <a:avLst/>
          </a:prstGeom>
        </p:spPr>
      </p:pic>
      <p:pic>
        <p:nvPicPr>
          <p:cNvPr id="53" name="Graphic 52">
            <a:extLst>
              <a:ext uri="{FF2B5EF4-FFF2-40B4-BE49-F238E27FC236}">
                <a16:creationId xmlns:a16="http://schemas.microsoft.com/office/drawing/2014/main" id="{B8377E30-F14C-362E-49A4-BE6B5F183BA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85192" y="1744578"/>
            <a:ext cx="4056104" cy="2971800"/>
          </a:xfrm>
          <a:prstGeom prst="rect">
            <a:avLst/>
          </a:prstGeom>
        </p:spPr>
      </p:pic>
      <p:pic>
        <p:nvPicPr>
          <p:cNvPr id="59" name="Graphic 58">
            <a:extLst>
              <a:ext uri="{FF2B5EF4-FFF2-40B4-BE49-F238E27FC236}">
                <a16:creationId xmlns:a16="http://schemas.microsoft.com/office/drawing/2014/main" id="{32ADF5A2-1102-2F4A-215C-27AF8F94B4E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305300" y="3086100"/>
            <a:ext cx="4056104" cy="2971800"/>
          </a:xfrm>
          <a:prstGeom prst="rect">
            <a:avLst/>
          </a:prstGeom>
        </p:spPr>
      </p:pic>
      <p:pic>
        <p:nvPicPr>
          <p:cNvPr id="5" name="Graphic 4">
            <a:extLst>
              <a:ext uri="{FF2B5EF4-FFF2-40B4-BE49-F238E27FC236}">
                <a16:creationId xmlns:a16="http://schemas.microsoft.com/office/drawing/2014/main" id="{72EB30A4-0D37-42F8-2011-02BA3FFE62B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723925" y="3109764"/>
            <a:ext cx="4056105" cy="2971800"/>
          </a:xfrm>
          <a:prstGeom prst="rect">
            <a:avLst/>
          </a:prstGeom>
        </p:spPr>
      </p:pic>
    </p:spTree>
    <p:extLst>
      <p:ext uri="{BB962C8B-B14F-4D97-AF65-F5344CB8AC3E}">
        <p14:creationId xmlns:p14="http://schemas.microsoft.com/office/powerpoint/2010/main" val="412339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8929C-60D8-B281-0DAD-AA1713AFA3C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4A338B-4AB6-6D84-5E11-9ACED2A045AA}"/>
              </a:ext>
            </a:extLst>
          </p:cNvPr>
          <p:cNvSpPr>
            <a:spLocks noGrp="1"/>
          </p:cNvSpPr>
          <p:nvPr>
            <p:ph type="sldNum" sz="quarter" idx="10"/>
          </p:nvPr>
        </p:nvSpPr>
        <p:spPr/>
        <p:txBody>
          <a:bodyPr/>
          <a:lstStyle/>
          <a:p>
            <a:fld id="{4FAB73BC-B049-4115-A692-8D63A059BFB8}" type="slidenum">
              <a:rPr lang="en-US" smtClean="0"/>
              <a:pPr/>
              <a:t>12</a:t>
            </a:fld>
            <a:endParaRPr lang="en-US" dirty="0"/>
          </a:p>
        </p:txBody>
      </p:sp>
      <p:pic>
        <p:nvPicPr>
          <p:cNvPr id="35" name="Graphic 34">
            <a:extLst>
              <a:ext uri="{FF2B5EF4-FFF2-40B4-BE49-F238E27FC236}">
                <a16:creationId xmlns:a16="http://schemas.microsoft.com/office/drawing/2014/main" id="{6B2E3211-98CB-594F-AD00-C169E43B52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32666" y="29405"/>
            <a:ext cx="4056104" cy="2971800"/>
          </a:xfrm>
          <a:prstGeom prst="rect">
            <a:avLst/>
          </a:prstGeom>
        </p:spPr>
      </p:pic>
      <p:pic>
        <p:nvPicPr>
          <p:cNvPr id="41" name="Graphic 40">
            <a:extLst>
              <a:ext uri="{FF2B5EF4-FFF2-40B4-BE49-F238E27FC236}">
                <a16:creationId xmlns:a16="http://schemas.microsoft.com/office/drawing/2014/main" id="{A5C606D4-281B-16A5-1B17-6400B23F39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12250" y="3086100"/>
            <a:ext cx="4056104" cy="2971800"/>
          </a:xfrm>
          <a:prstGeom prst="rect">
            <a:avLst/>
          </a:prstGeom>
        </p:spPr>
      </p:pic>
      <p:pic>
        <p:nvPicPr>
          <p:cNvPr id="45" name="Graphic 44">
            <a:extLst>
              <a:ext uri="{FF2B5EF4-FFF2-40B4-BE49-F238E27FC236}">
                <a16:creationId xmlns:a16="http://schemas.microsoft.com/office/drawing/2014/main" id="{70ED8BA8-7FDE-0EAD-4205-A0C34AF7D77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40302" y="2266597"/>
            <a:ext cx="4056104" cy="2971800"/>
          </a:xfrm>
          <a:prstGeom prst="rect">
            <a:avLst/>
          </a:prstGeom>
        </p:spPr>
      </p:pic>
      <p:pic>
        <p:nvPicPr>
          <p:cNvPr id="47" name="Graphic 46">
            <a:extLst>
              <a:ext uri="{FF2B5EF4-FFF2-40B4-BE49-F238E27FC236}">
                <a16:creationId xmlns:a16="http://schemas.microsoft.com/office/drawing/2014/main" id="{ABC592E6-C40F-F940-C9AC-A8CF444EA58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55063" y="-310983"/>
            <a:ext cx="4056104" cy="2971800"/>
          </a:xfrm>
          <a:prstGeom prst="rect">
            <a:avLst/>
          </a:prstGeom>
        </p:spPr>
      </p:pic>
      <p:pic>
        <p:nvPicPr>
          <p:cNvPr id="49" name="Graphic 48">
            <a:extLst>
              <a:ext uri="{FF2B5EF4-FFF2-40B4-BE49-F238E27FC236}">
                <a16:creationId xmlns:a16="http://schemas.microsoft.com/office/drawing/2014/main" id="{2CA15374-24EF-EF40-FF45-AB4099D4F2F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605747" y="3147675"/>
            <a:ext cx="4056104" cy="2971800"/>
          </a:xfrm>
          <a:prstGeom prst="rect">
            <a:avLst/>
          </a:prstGeom>
        </p:spPr>
      </p:pic>
      <p:pic>
        <p:nvPicPr>
          <p:cNvPr id="55" name="Graphic 54">
            <a:extLst>
              <a:ext uri="{FF2B5EF4-FFF2-40B4-BE49-F238E27FC236}">
                <a16:creationId xmlns:a16="http://schemas.microsoft.com/office/drawing/2014/main" id="{A7C3EA84-6B92-4DC9-3375-821F5B0B7A2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605747" y="-124874"/>
            <a:ext cx="4056104" cy="2971800"/>
          </a:xfrm>
          <a:prstGeom prst="rect">
            <a:avLst/>
          </a:prstGeom>
        </p:spPr>
      </p:pic>
      <p:pic>
        <p:nvPicPr>
          <p:cNvPr id="57" name="Graphic 56">
            <a:extLst>
              <a:ext uri="{FF2B5EF4-FFF2-40B4-BE49-F238E27FC236}">
                <a16:creationId xmlns:a16="http://schemas.microsoft.com/office/drawing/2014/main" id="{FA1011A0-E8F9-F978-CBFE-EDF7602788D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325088" y="1010316"/>
            <a:ext cx="4056104" cy="2971800"/>
          </a:xfrm>
          <a:prstGeom prst="rect">
            <a:avLst/>
          </a:prstGeom>
        </p:spPr>
      </p:pic>
    </p:spTree>
    <p:extLst>
      <p:ext uri="{BB962C8B-B14F-4D97-AF65-F5344CB8AC3E}">
        <p14:creationId xmlns:p14="http://schemas.microsoft.com/office/powerpoint/2010/main" val="4207345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B6CD74-C5FD-420E-8728-B6480D617BF1}"/>
              </a:ext>
            </a:extLst>
          </p:cNvPr>
          <p:cNvSpPr>
            <a:spLocks noGrp="1"/>
          </p:cNvSpPr>
          <p:nvPr>
            <p:ph type="sldNum" sz="quarter" idx="10"/>
          </p:nvPr>
        </p:nvSpPr>
        <p:spPr/>
        <p:txBody>
          <a:bodyPr/>
          <a:lstStyle/>
          <a:p>
            <a:fld id="{4FAB73BC-B049-4115-A692-8D63A059BFB8}" type="slidenum">
              <a:rPr lang="en-US" smtClean="0"/>
              <a:pPr/>
              <a:t>2</a:t>
            </a:fld>
            <a:endParaRPr lang="en-US" dirty="0"/>
          </a:p>
        </p:txBody>
      </p:sp>
      <p:sp>
        <p:nvSpPr>
          <p:cNvPr id="3" name="Title 2">
            <a:extLst>
              <a:ext uri="{FF2B5EF4-FFF2-40B4-BE49-F238E27FC236}">
                <a16:creationId xmlns:a16="http://schemas.microsoft.com/office/drawing/2014/main" id="{609FCAFE-1EFF-4C96-A4A8-AC0C29F7A6C7}"/>
              </a:ext>
            </a:extLst>
          </p:cNvPr>
          <p:cNvSpPr>
            <a:spLocks noGrp="1"/>
          </p:cNvSpPr>
          <p:nvPr>
            <p:ph type="title"/>
          </p:nvPr>
        </p:nvSpPr>
        <p:spPr/>
        <p:txBody>
          <a:bodyPr/>
          <a:lstStyle/>
          <a:p>
            <a:r>
              <a:rPr lang="en-US" dirty="0"/>
              <a:t>Strategic Initiatives</a:t>
            </a:r>
          </a:p>
        </p:txBody>
      </p:sp>
    </p:spTree>
    <p:extLst>
      <p:ext uri="{BB962C8B-B14F-4D97-AF65-F5344CB8AC3E}">
        <p14:creationId xmlns:p14="http://schemas.microsoft.com/office/powerpoint/2010/main" val="1995936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2433C-0123-8BF2-6DF7-6B2B3B4FB1C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50356902-3846-4C82-CEEB-33069DA9A078}"/>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13D30D0A-CBD4-53EC-23D6-DAC62EFCCB16}"/>
              </a:ext>
            </a:extLst>
          </p:cNvPr>
          <p:cNvSpPr>
            <a:spLocks noGrp="1"/>
          </p:cNvSpPr>
          <p:nvPr>
            <p:ph type="sldNum" sz="quarter" idx="10"/>
          </p:nvPr>
        </p:nvSpPr>
        <p:spPr/>
        <p:txBody>
          <a:bodyPr/>
          <a:lstStyle/>
          <a:p>
            <a:fld id="{4FAB73BC-B049-4115-A692-8D63A059BFB8}" type="slidenum">
              <a:rPr lang="en-US" smtClean="0"/>
              <a:pPr/>
              <a:t>3</a:t>
            </a:fld>
            <a:endParaRPr lang="en-US" dirty="0"/>
          </a:p>
        </p:txBody>
      </p:sp>
      <p:pic>
        <p:nvPicPr>
          <p:cNvPr id="7" name="Graphic 6">
            <a:extLst>
              <a:ext uri="{FF2B5EF4-FFF2-40B4-BE49-F238E27FC236}">
                <a16:creationId xmlns:a16="http://schemas.microsoft.com/office/drawing/2014/main" id="{C9F9E0B7-E694-6249-D318-B75BAC0AED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35891" y="2781299"/>
            <a:ext cx="4056104" cy="2971800"/>
          </a:xfrm>
          <a:prstGeom prst="rect">
            <a:avLst/>
          </a:prstGeom>
        </p:spPr>
      </p:pic>
    </p:spTree>
    <p:extLst>
      <p:ext uri="{BB962C8B-B14F-4D97-AF65-F5344CB8AC3E}">
        <p14:creationId xmlns:p14="http://schemas.microsoft.com/office/powerpoint/2010/main" val="625553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F53DCE-17D3-3F8C-5389-B31D115F8B47}"/>
              </a:ext>
            </a:extLst>
          </p:cNvPr>
          <p:cNvSpPr>
            <a:spLocks noGrp="1"/>
          </p:cNvSpPr>
          <p:nvPr>
            <p:ph type="sldNum" sz="quarter" idx="10"/>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975296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5E8675-9CC1-D3BA-4FFD-9C33E8FBF356}"/>
              </a:ext>
            </a:extLst>
          </p:cNvPr>
          <p:cNvSpPr>
            <a:spLocks noGrp="1"/>
          </p:cNvSpPr>
          <p:nvPr>
            <p:ph type="sldNum" sz="quarter" idx="10"/>
          </p:nvPr>
        </p:nvSpPr>
        <p:spPr/>
        <p:txBody>
          <a:bodyPr/>
          <a:lstStyle/>
          <a:p>
            <a:fld id="{4FAB73BC-B049-4115-A692-8D63A059BFB8}" type="slidenum">
              <a:rPr lang="en-US" smtClean="0"/>
              <a:pPr/>
              <a:t>5</a:t>
            </a:fld>
            <a:endParaRPr lang="en-US" dirty="0"/>
          </a:p>
        </p:txBody>
      </p:sp>
    </p:spTree>
    <p:extLst>
      <p:ext uri="{BB962C8B-B14F-4D97-AF65-F5344CB8AC3E}">
        <p14:creationId xmlns:p14="http://schemas.microsoft.com/office/powerpoint/2010/main" val="2099727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E10B6F-960B-DDF0-D02A-DBAF4CCBF1FF}"/>
              </a:ext>
            </a:extLst>
          </p:cNvPr>
          <p:cNvSpPr>
            <a:spLocks noGrp="1"/>
          </p:cNvSpPr>
          <p:nvPr>
            <p:ph type="sldNum" sz="quarter" idx="10"/>
          </p:nvPr>
        </p:nvSpPr>
        <p:spPr>
          <a:xfrm>
            <a:off x="11343860" y="6090340"/>
            <a:ext cx="467137" cy="481816"/>
          </a:xfrm>
        </p:spPr>
        <p:txBody>
          <a:bodyPr anchor="ctr">
            <a:normAutofit/>
          </a:bodyPr>
          <a:lstStyle/>
          <a:p>
            <a:pPr>
              <a:spcAft>
                <a:spcPts val="600"/>
              </a:spcAft>
            </a:pPr>
            <a:fld id="{4FAB73BC-B049-4115-A692-8D63A059BFB8}" type="slidenum">
              <a:rPr lang="en-US" smtClean="0"/>
              <a:pPr>
                <a:spcAft>
                  <a:spcPts val="600"/>
                </a:spcAft>
              </a:pPr>
              <a:t>6</a:t>
            </a:fld>
            <a:endParaRPr lang="en-US" dirty="0"/>
          </a:p>
        </p:txBody>
      </p:sp>
      <p:graphicFrame>
        <p:nvGraphicFramePr>
          <p:cNvPr id="5" name="Content Placeholder 4">
            <a:extLst>
              <a:ext uri="{FF2B5EF4-FFF2-40B4-BE49-F238E27FC236}">
                <a16:creationId xmlns:a16="http://schemas.microsoft.com/office/drawing/2014/main" id="{CC4CDDF0-B637-23F0-63EA-29DDEC1B81A0}"/>
              </a:ext>
            </a:extLst>
          </p:cNvPr>
          <p:cNvGraphicFramePr>
            <a:graphicFrameLocks noGrp="1"/>
          </p:cNvGraphicFramePr>
          <p:nvPr>
            <p:ph sz="quarter" idx="4"/>
            <p:extLst>
              <p:ext uri="{D42A27DB-BD31-4B8C-83A1-F6EECF244321}">
                <p14:modId xmlns:p14="http://schemas.microsoft.com/office/powerpoint/2010/main" val="3677351846"/>
              </p:ext>
              <p:ext uri="{E7BDC344-281C-4309-B0C6-D0EE65EED2A8}">
                <p202:designPr xmlns="" xmlns:p202="http://schemas.microsoft.com/office/powerpoint/2020/02/main">
                  <p202:designTagLst>
                    <p202:designTag name="ARCH:1:CLS" val="StackedSequentialRowTable"/>
                  </p202:designTagLst>
                </p202:designPr>
              </p:ext>
            </p:extLst>
          </p:nvPr>
        </p:nvGraphicFramePr>
        <p:xfrm>
          <a:off x="6667500" y="285844"/>
          <a:ext cx="5143500" cy="5444165"/>
        </p:xfrm>
        <a:graphic>
          <a:graphicData uri="http://schemas.openxmlformats.org/drawingml/2006/table">
            <a:tbl>
              <a:tblPr firstRow="1" bandRow="1">
                <a:noFill/>
                <a:tableStyleId>{5C22544A-7EE6-4342-B048-85BDC9FD1C3A}</a:tableStyleId>
              </a:tblPr>
              <a:tblGrid>
                <a:gridCol w="1934983">
                  <a:extLst>
                    <a:ext uri="{9D8B030D-6E8A-4147-A177-3AD203B41FA5}">
                      <a16:colId xmlns:a16="http://schemas.microsoft.com/office/drawing/2014/main" val="1894433120"/>
                    </a:ext>
                  </a:extLst>
                </a:gridCol>
                <a:gridCol w="3208517">
                  <a:extLst>
                    <a:ext uri="{9D8B030D-6E8A-4147-A177-3AD203B41FA5}">
                      <a16:colId xmlns:a16="http://schemas.microsoft.com/office/drawing/2014/main" val="3759832197"/>
                    </a:ext>
                  </a:extLst>
                </a:gridCol>
              </a:tblGrid>
              <a:tr h="1088833">
                <a:tc>
                  <a:txBody>
                    <a:bodyPr/>
                    <a:lstStyle/>
                    <a:p>
                      <a:r>
                        <a:rPr lang="en-US" sz="2900" b="1" cap="none" spc="0" dirty="0">
                          <a:solidFill>
                            <a:schemeClr val="accent1"/>
                          </a:solidFill>
                        </a:rPr>
                        <a:t>01</a:t>
                      </a:r>
                    </a:p>
                  </a:txBody>
                  <a:tcPr marL="122385" marR="122385" marT="122385" marB="122385"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tc>
                  <a:txBody>
                    <a:bodyPr/>
                    <a:lstStyle/>
                    <a:p>
                      <a:pPr algn="l"/>
                      <a:r>
                        <a:rPr lang="en-US" sz="1600" b="0" cap="none" spc="0" dirty="0">
                          <a:solidFill>
                            <a:schemeClr val="tx1"/>
                          </a:solidFill>
                        </a:rPr>
                        <a:t>Add a topic for the presentation</a:t>
                      </a:r>
                    </a:p>
                  </a:txBody>
                  <a:tcPr marL="122385" marR="122385" marT="122385" marB="122385"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extLst>
                  <a:ext uri="{0D108BD9-81ED-4DB2-BD59-A6C34878D82A}">
                    <a16:rowId xmlns:a16="http://schemas.microsoft.com/office/drawing/2014/main" val="3752826803"/>
                  </a:ext>
                </a:extLst>
              </a:tr>
              <a:tr h="1088833">
                <a:tc>
                  <a:txBody>
                    <a:bodyPr/>
                    <a:lstStyle/>
                    <a:p>
                      <a:r>
                        <a:rPr lang="en-US" sz="2900" b="1" cap="none" spc="0">
                          <a:solidFill>
                            <a:schemeClr val="accent1"/>
                          </a:solidFill>
                        </a:rPr>
                        <a:t>02</a:t>
                      </a:r>
                    </a:p>
                  </a:txBody>
                  <a:tcPr marL="122385" marR="122385" marT="122385" marB="122385"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r>
                        <a:rPr lang="en-US" sz="1600" b="0" cap="none" spc="0" dirty="0">
                          <a:solidFill>
                            <a:schemeClr val="tx1"/>
                          </a:solidFill>
                        </a:rPr>
                        <a:t>Add a topic for the presentation</a:t>
                      </a:r>
                    </a:p>
                  </a:txBody>
                  <a:tcPr marL="122385" marR="122385" marT="122385" marB="122385"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1271332185"/>
                  </a:ext>
                </a:extLst>
              </a:tr>
              <a:tr h="1088833">
                <a:tc>
                  <a:txBody>
                    <a:bodyPr/>
                    <a:lstStyle/>
                    <a:p>
                      <a:r>
                        <a:rPr lang="en-US" sz="2900" b="1" cap="none" spc="0">
                          <a:solidFill>
                            <a:schemeClr val="accent1"/>
                          </a:solidFill>
                        </a:rPr>
                        <a:t>03</a:t>
                      </a:r>
                    </a:p>
                  </a:txBody>
                  <a:tcPr marL="122385" marR="122385" marT="122385" marB="122385"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r>
                        <a:rPr lang="en-US" sz="1600" b="0" cap="none" spc="0" dirty="0">
                          <a:solidFill>
                            <a:schemeClr val="tx1"/>
                          </a:solidFill>
                        </a:rPr>
                        <a:t>Add a topic for the presentation</a:t>
                      </a:r>
                    </a:p>
                  </a:txBody>
                  <a:tcPr marL="122385" marR="122385" marT="122385" marB="122385"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3437387153"/>
                  </a:ext>
                </a:extLst>
              </a:tr>
              <a:tr h="1088833">
                <a:tc>
                  <a:txBody>
                    <a:bodyPr/>
                    <a:lstStyle/>
                    <a:p>
                      <a:r>
                        <a:rPr lang="en-US" sz="2900" b="1" cap="none" spc="0" dirty="0">
                          <a:solidFill>
                            <a:schemeClr val="accent1"/>
                          </a:solidFill>
                        </a:rPr>
                        <a:t>04</a:t>
                      </a:r>
                    </a:p>
                  </a:txBody>
                  <a:tcPr marL="122385" marR="122385" marT="122385" marB="122385"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r>
                        <a:rPr lang="en-US" sz="1600" b="0" cap="none" spc="0" dirty="0">
                          <a:solidFill>
                            <a:schemeClr val="tx1"/>
                          </a:solidFill>
                        </a:rPr>
                        <a:t>Add a topic for the presentation</a:t>
                      </a:r>
                    </a:p>
                  </a:txBody>
                  <a:tcPr marL="122385" marR="122385" marT="122385" marB="122385"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2201428978"/>
                  </a:ext>
                </a:extLst>
              </a:tr>
              <a:tr h="1088833">
                <a:tc>
                  <a:txBody>
                    <a:bodyPr/>
                    <a:lstStyle/>
                    <a:p>
                      <a:r>
                        <a:rPr lang="en-US" sz="2900" b="1" cap="none" spc="0" dirty="0">
                          <a:solidFill>
                            <a:schemeClr val="accent1"/>
                          </a:solidFill>
                        </a:rPr>
                        <a:t>05</a:t>
                      </a:r>
                    </a:p>
                  </a:txBody>
                  <a:tcPr marL="122385" marR="122385" marT="122385" marB="122385" anchor="ctr">
                    <a:lnL w="12700" cmpd="sng">
                      <a:noFill/>
                      <a:prstDash val="solid"/>
                    </a:lnL>
                    <a:lnR w="12700" cmpd="sng">
                      <a:noFill/>
                      <a:prstDash val="solid"/>
                    </a:lnR>
                    <a:lnT w="6350" cap="flat" cmpd="sng" algn="ctr">
                      <a:solidFill>
                        <a:schemeClr val="tx1"/>
                      </a:solidFill>
                      <a:prstDash val="solid"/>
                    </a:lnT>
                    <a:lnB w="6350" cap="flat" cmpd="sng" algn="ctr">
                      <a:noFill/>
                      <a:prstDash val="solid"/>
                    </a:lnB>
                    <a:noFill/>
                  </a:tcPr>
                </a:tc>
                <a:tc>
                  <a:txBody>
                    <a:bodyPr/>
                    <a:lstStyle/>
                    <a:p>
                      <a:pPr algn="l"/>
                      <a:r>
                        <a:rPr lang="en-US" sz="1600" b="0" cap="none" spc="0" dirty="0">
                          <a:solidFill>
                            <a:schemeClr val="tx1"/>
                          </a:solidFill>
                        </a:rPr>
                        <a:t>Add a topic for the presentation</a:t>
                      </a:r>
                    </a:p>
                  </a:txBody>
                  <a:tcPr marL="122385" marR="122385" marT="122385" marB="122385" anchor="ctr">
                    <a:lnL w="12700" cmpd="sng">
                      <a:noFill/>
                      <a:prstDash val="solid"/>
                    </a:lnL>
                    <a:lnR w="12700" cmpd="sng">
                      <a:noFill/>
                      <a:prstDash val="solid"/>
                    </a:lnR>
                    <a:lnT w="6350" cap="flat" cmpd="sng" algn="ctr">
                      <a:solidFill>
                        <a:schemeClr val="tx1"/>
                      </a:solidFill>
                      <a:prstDash val="solid"/>
                    </a:lnT>
                    <a:lnB w="6350" cap="flat" cmpd="sng" algn="ctr">
                      <a:noFill/>
                      <a:prstDash val="solid"/>
                    </a:lnB>
                    <a:noFill/>
                  </a:tcPr>
                </a:tc>
                <a:extLst>
                  <a:ext uri="{0D108BD9-81ED-4DB2-BD59-A6C34878D82A}">
                    <a16:rowId xmlns:a16="http://schemas.microsoft.com/office/drawing/2014/main" val="4080914037"/>
                  </a:ext>
                </a:extLst>
              </a:tr>
            </a:tbl>
          </a:graphicData>
        </a:graphic>
      </p:graphicFrame>
    </p:spTree>
    <p:extLst>
      <p:ext uri="{BB962C8B-B14F-4D97-AF65-F5344CB8AC3E}">
        <p14:creationId xmlns:p14="http://schemas.microsoft.com/office/powerpoint/2010/main" val="1137059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0ABBA-0F5B-A8A6-6338-4726273677BF}"/>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C152298-F4D4-99FC-5BBF-AFEBD147A293}"/>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91A6A4DD-6598-1539-B2C8-3E275FE9F103}"/>
              </a:ext>
            </a:extLst>
          </p:cNvPr>
          <p:cNvSpPr>
            <a:spLocks noGrp="1"/>
          </p:cNvSpPr>
          <p:nvPr>
            <p:ph type="sldNum" sz="quarter" idx="10"/>
          </p:nvPr>
        </p:nvSpPr>
        <p:spPr/>
        <p:txBody>
          <a:bodyPr/>
          <a:lstStyle/>
          <a:p>
            <a:fld id="{4FAB73BC-B049-4115-A692-8D63A059BFB8}" type="slidenum">
              <a:rPr lang="en-US" smtClean="0"/>
              <a:pPr/>
              <a:t>7</a:t>
            </a:fld>
            <a:endParaRPr lang="en-US" dirty="0"/>
          </a:p>
        </p:txBody>
      </p:sp>
      <p:pic>
        <p:nvPicPr>
          <p:cNvPr id="5" name="Graphic 4">
            <a:extLst>
              <a:ext uri="{FF2B5EF4-FFF2-40B4-BE49-F238E27FC236}">
                <a16:creationId xmlns:a16="http://schemas.microsoft.com/office/drawing/2014/main" id="{6FA62292-6DFB-3168-9563-FA837EE615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35891" y="2781299"/>
            <a:ext cx="4056104" cy="2971800"/>
          </a:xfrm>
          <a:prstGeom prst="rect">
            <a:avLst/>
          </a:prstGeom>
        </p:spPr>
      </p:pic>
    </p:spTree>
    <p:extLst>
      <p:ext uri="{BB962C8B-B14F-4D97-AF65-F5344CB8AC3E}">
        <p14:creationId xmlns:p14="http://schemas.microsoft.com/office/powerpoint/2010/main" val="4197540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79DFB-342D-223F-0B48-1E8F68C9360D}"/>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08CB2A05-A522-DF50-F4C0-5841E51568DF}"/>
              </a:ext>
            </a:extLst>
          </p:cNvPr>
          <p:cNvSpPr>
            <a:spLocks noGrp="1"/>
          </p:cNvSpPr>
          <p:nvPr>
            <p:ph type="sldNum" sz="quarter" idx="10"/>
          </p:nvPr>
        </p:nvSpPr>
        <p:spPr/>
        <p:txBody>
          <a:bodyPr/>
          <a:lstStyle/>
          <a:p>
            <a:fld id="{4FAB73BC-B049-4115-A692-8D63A059BFB8}" type="slidenum">
              <a:rPr lang="en-US" smtClean="0"/>
              <a:pPr/>
              <a:t>8</a:t>
            </a:fld>
            <a:endParaRPr lang="en-US" dirty="0"/>
          </a:p>
        </p:txBody>
      </p:sp>
      <p:sp>
        <p:nvSpPr>
          <p:cNvPr id="4" name="Text Placeholder 3">
            <a:extLst>
              <a:ext uri="{FF2B5EF4-FFF2-40B4-BE49-F238E27FC236}">
                <a16:creationId xmlns:a16="http://schemas.microsoft.com/office/drawing/2014/main" id="{D053A165-3C31-DCDA-4A66-344DEFB64C26}"/>
              </a:ext>
            </a:extLst>
          </p:cNvPr>
          <p:cNvSpPr>
            <a:spLocks noGrp="1"/>
          </p:cNvSpPr>
          <p:nvPr>
            <p:ph type="body" sz="quarter" idx="11"/>
          </p:nvPr>
        </p:nvSpPr>
        <p:spPr/>
        <p:txBody>
          <a:bodyPr/>
          <a:lstStyle/>
          <a:p>
            <a:endParaRPr lang="en-US"/>
          </a:p>
        </p:txBody>
      </p:sp>
      <p:sp>
        <p:nvSpPr>
          <p:cNvPr id="5" name="Content Placeholder 4">
            <a:extLst>
              <a:ext uri="{FF2B5EF4-FFF2-40B4-BE49-F238E27FC236}">
                <a16:creationId xmlns:a16="http://schemas.microsoft.com/office/drawing/2014/main" id="{B86889CE-0026-61AF-43D9-2142831B2A60}"/>
              </a:ext>
            </a:extLst>
          </p:cNvPr>
          <p:cNvSpPr>
            <a:spLocks noGrp="1"/>
          </p:cNvSpPr>
          <p:nvPr>
            <p:ph sz="quarter" idx="12"/>
          </p:nvPr>
        </p:nvSpPr>
        <p:spPr/>
        <p:txBody>
          <a:bodyPr/>
          <a:lstStyle/>
          <a:p>
            <a:endParaRPr lang="en-US"/>
          </a:p>
        </p:txBody>
      </p:sp>
      <p:sp>
        <p:nvSpPr>
          <p:cNvPr id="6" name="Picture Placeholder 5">
            <a:extLst>
              <a:ext uri="{FF2B5EF4-FFF2-40B4-BE49-F238E27FC236}">
                <a16:creationId xmlns:a16="http://schemas.microsoft.com/office/drawing/2014/main" id="{310E1E0D-B4E0-1EB8-A3E1-A01CD489A505}"/>
              </a:ext>
            </a:extLst>
          </p:cNvPr>
          <p:cNvSpPr>
            <a:spLocks noGrp="1"/>
          </p:cNvSpPr>
          <p:nvPr>
            <p:ph type="pic" sz="quarter" idx="4294967295"/>
          </p:nvPr>
        </p:nvSpPr>
        <p:spPr>
          <a:xfrm>
            <a:off x="381000" y="1879600"/>
            <a:ext cx="901700" cy="901700"/>
          </a:xfrm>
        </p:spPr>
        <p:txBody>
          <a:bodyPr/>
          <a:lstStyle/>
          <a:p>
            <a:endParaRPr lang="en-US"/>
          </a:p>
        </p:txBody>
      </p:sp>
    </p:spTree>
    <p:extLst>
      <p:ext uri="{BB962C8B-B14F-4D97-AF65-F5344CB8AC3E}">
        <p14:creationId xmlns:p14="http://schemas.microsoft.com/office/powerpoint/2010/main" val="3152637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4E15F83-CD68-41BB-FD3E-5320E6F1C32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76234445"/>
      </p:ext>
    </p:extLst>
  </p:cSld>
  <p:clrMapOvr>
    <a:masterClrMapping/>
  </p:clrMapOvr>
</p:sld>
</file>

<file path=ppt/theme/theme1.xml><?xml version="1.0" encoding="utf-8"?>
<a:theme xmlns:a="http://schemas.openxmlformats.org/drawingml/2006/main" name="Office Theme">
  <a:themeElements>
    <a:clrScheme name="SRJC">
      <a:dk1>
        <a:srgbClr val="000000"/>
      </a:dk1>
      <a:lt1>
        <a:srgbClr val="FFFFFF"/>
      </a:lt1>
      <a:dk2>
        <a:srgbClr val="262626"/>
      </a:dk2>
      <a:lt2>
        <a:srgbClr val="FFFFFF"/>
      </a:lt2>
      <a:accent1>
        <a:srgbClr val="002654"/>
      </a:accent1>
      <a:accent2>
        <a:srgbClr val="AF1E2C"/>
      </a:accent2>
      <a:accent3>
        <a:srgbClr val="8A8D8F"/>
      </a:accent3>
      <a:accent4>
        <a:srgbClr val="D78824"/>
      </a:accent4>
      <a:accent5>
        <a:srgbClr val="6D712E"/>
      </a:accent5>
      <a:accent6>
        <a:srgbClr val="732E49"/>
      </a:accent6>
      <a:hlink>
        <a:srgbClr val="385382"/>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RJC_Powerpoint Template_DrGarcia" id="{00858D78-313D-46F7-A9C9-BAF10A42F74A}" vid="{516891ED-E084-43EC-B7D0-E16546A6E8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SRJC_Powerpoint Template_noseal</Template>
  <TotalTime>9</TotalTime>
  <Words>51</Words>
  <Application>Microsoft Office PowerPoint</Application>
  <PresentationFormat>Widescreen</PresentationFormat>
  <Paragraphs>25</Paragraphs>
  <Slides>12</Slides>
  <Notes>3</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12</vt:i4>
      </vt:variant>
    </vt:vector>
  </HeadingPairs>
  <TitlesOfParts>
    <vt:vector size="31" baseType="lpstr">
      <vt:lpstr>Big Shoulders Medium</vt:lpstr>
      <vt:lpstr>Big Shoulders ExtraLight</vt:lpstr>
      <vt:lpstr>Big Shoulders</vt:lpstr>
      <vt:lpstr>Arial</vt:lpstr>
      <vt:lpstr>Montserrat Black</vt:lpstr>
      <vt:lpstr>Big Shoulders Light</vt:lpstr>
      <vt:lpstr>Montserrat</vt:lpstr>
      <vt:lpstr>Georgia</vt:lpstr>
      <vt:lpstr>Montserrat Light</vt:lpstr>
      <vt:lpstr>Montserrat Medium</vt:lpstr>
      <vt:lpstr>Montserrat ExtraBold</vt:lpstr>
      <vt:lpstr>Big Shoulders ExtraBold</vt:lpstr>
      <vt:lpstr>Big Shoulders SemiBold</vt:lpstr>
      <vt:lpstr>Montserrat ExtraLight</vt:lpstr>
      <vt:lpstr>Montserrat Thin</vt:lpstr>
      <vt:lpstr>Big Shoulders Black</vt:lpstr>
      <vt:lpstr>Big Shoulders Thin</vt:lpstr>
      <vt:lpstr>Montserrat SemiBold</vt:lpstr>
      <vt:lpstr>Office Theme</vt:lpstr>
      <vt:lpstr>PowerPoint Presentation</vt:lpstr>
      <vt:lpstr>Strategic Initiatives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Pew, Sarah</dc:creator>
  <cp:lastModifiedBy>Pew, Sarah</cp:lastModifiedBy>
  <cp:revision>3</cp:revision>
  <dcterms:created xsi:type="dcterms:W3CDTF">2025-10-02T00:03:46Z</dcterms:created>
  <dcterms:modified xsi:type="dcterms:W3CDTF">2025-10-03T00:22:06Z</dcterms:modified>
</cp:coreProperties>
</file>