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9" r:id="rId3"/>
    <p:sldMasterId id="2147483675" r:id="rId4"/>
    <p:sldMasterId id="2147483690" r:id="rId5"/>
    <p:sldMasterId id="2147483692" r:id="rId6"/>
  </p:sldMasterIdLst>
  <p:sldIdLst>
    <p:sldId id="272" r:id="rId7"/>
    <p:sldId id="258" r:id="rId8"/>
    <p:sldId id="260" r:id="rId9"/>
    <p:sldId id="268" r:id="rId10"/>
    <p:sldId id="269" r:id="rId11"/>
    <p:sldId id="259" r:id="rId12"/>
    <p:sldId id="261" r:id="rId13"/>
    <p:sldId id="256" r:id="rId14"/>
    <p:sldId id="257" r:id="rId15"/>
    <p:sldId id="263" r:id="rId16"/>
    <p:sldId id="262" r:id="rId17"/>
    <p:sldId id="264" r:id="rId18"/>
    <p:sldId id="267" r:id="rId19"/>
    <p:sldId id="270" r:id="rId20"/>
    <p:sldId id="265" r:id="rId21"/>
    <p:sldId id="271" r:id="rId22"/>
    <p:sldId id="266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09172" y="733425"/>
            <a:ext cx="10515600" cy="387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0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09172" y="339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09172" y="339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5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62C5-D2FB-4A9F-8F12-D094835CB6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7C14F5-8B97-4E71-A282-1E59EB8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7072" y="37708"/>
            <a:ext cx="10567447" cy="1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8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7072" y="37708"/>
            <a:ext cx="10567447" cy="1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8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7072" y="37708"/>
            <a:ext cx="10567447" cy="1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6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7072" y="37708"/>
            <a:ext cx="10567447" cy="1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1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7072" y="37708"/>
            <a:ext cx="10567447" cy="1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34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18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611226"/>
            <a:ext cx="12192000" cy="1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7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0172" y="885825"/>
            <a:ext cx="6785428" cy="485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Lorem ipsum </a:t>
            </a:r>
            <a:br>
              <a:rPr lang="da-DK" dirty="0" smtClean="0"/>
            </a:br>
            <a:r>
              <a:rPr lang="da-DK" dirty="0" smtClean="0"/>
              <a:t>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64772" y="495921"/>
            <a:ext cx="6785428" cy="569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2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7072" y="37708"/>
            <a:ext cx="10567447" cy="1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8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062C5-D2FB-4A9F-8F12-D094835CB6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7C14F5-8B97-4E71-A282-1E59EB8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7072" y="37708"/>
            <a:ext cx="10567447" cy="1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3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7072" y="37708"/>
            <a:ext cx="10567447" cy="1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7072" y="37708"/>
            <a:ext cx="10567447" cy="1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6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172" y="339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Lorem ipsum dolor sit 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accusamus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dignissimos</a:t>
            </a:r>
            <a:r>
              <a:rPr lang="en-US" dirty="0" smtClean="0"/>
              <a:t> </a:t>
            </a:r>
            <a:r>
              <a:rPr lang="en-US" dirty="0" err="1" smtClean="0"/>
              <a:t>ducimus</a:t>
            </a:r>
            <a:r>
              <a:rPr lang="en-US" dirty="0" smtClean="0"/>
              <a:t> qui </a:t>
            </a:r>
            <a:r>
              <a:rPr lang="en-US" dirty="0" err="1" smtClean="0"/>
              <a:t>blanditiis</a:t>
            </a:r>
            <a:r>
              <a:rPr lang="en-US" dirty="0" smtClean="0"/>
              <a:t> </a:t>
            </a:r>
            <a:r>
              <a:rPr lang="en-US" dirty="0" err="1" smtClean="0"/>
              <a:t>praesentium</a:t>
            </a:r>
            <a:r>
              <a:rPr lang="en-US" dirty="0" smtClean="0"/>
              <a:t> </a:t>
            </a:r>
            <a:r>
              <a:rPr lang="en-US" dirty="0" err="1" smtClean="0"/>
              <a:t>voluptatum</a:t>
            </a:r>
            <a:r>
              <a:rPr lang="en-US" dirty="0" smtClean="0"/>
              <a:t> </a:t>
            </a:r>
            <a:r>
              <a:rPr lang="en-US" dirty="0" err="1" smtClean="0"/>
              <a:t>deleniti</a:t>
            </a:r>
            <a:r>
              <a:rPr lang="en-US" dirty="0" smtClean="0"/>
              <a:t> </a:t>
            </a:r>
            <a:r>
              <a:rPr lang="en-US" dirty="0" err="1" smtClean="0"/>
              <a:t>atque</a:t>
            </a:r>
            <a:r>
              <a:rPr lang="en-US" dirty="0" smtClean="0"/>
              <a:t> </a:t>
            </a:r>
            <a:r>
              <a:rPr lang="en-US" dirty="0" err="1" smtClean="0"/>
              <a:t>corrupti</a:t>
            </a:r>
            <a:r>
              <a:rPr lang="en-US" dirty="0" smtClean="0"/>
              <a:t> quos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quas</a:t>
            </a:r>
            <a:r>
              <a:rPr lang="en-US" dirty="0" smtClean="0"/>
              <a:t> </a:t>
            </a:r>
            <a:r>
              <a:rPr lang="en-US" dirty="0" err="1" smtClean="0"/>
              <a:t>molestias</a:t>
            </a:r>
            <a:r>
              <a:rPr lang="en-US" dirty="0" smtClean="0"/>
              <a:t> </a:t>
            </a:r>
            <a:r>
              <a:rPr lang="en-US" dirty="0" err="1" smtClean="0"/>
              <a:t>excepturi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occaecati</a:t>
            </a:r>
            <a:r>
              <a:rPr lang="en-US" dirty="0" smtClean="0"/>
              <a:t> </a:t>
            </a:r>
            <a:r>
              <a:rPr lang="en-US" dirty="0" err="1" smtClean="0"/>
              <a:t>cupiditate</a:t>
            </a:r>
            <a:r>
              <a:rPr lang="en-US" dirty="0" smtClean="0"/>
              <a:t> non provident</a:t>
            </a:r>
          </a:p>
        </p:txBody>
      </p:sp>
    </p:spTree>
    <p:extLst>
      <p:ext uri="{BB962C8B-B14F-4D97-AF65-F5344CB8AC3E}">
        <p14:creationId xmlns:p14="http://schemas.microsoft.com/office/powerpoint/2010/main" val="315964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D1D41"/>
          </a:solidFill>
          <a:latin typeface="Gotham Bold" pitchFamily="50" charset="0"/>
          <a:ea typeface="+mj-ea"/>
          <a:cs typeface="Gotham Bold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DIN Condensed" panose="00000500000000000000" pitchFamily="2" charset="0"/>
          <a:ea typeface="+mn-ea"/>
          <a:cs typeface="Gotham Bold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DIN Condensed" panose="00000500000000000000" pitchFamily="2" charset="0"/>
          <a:ea typeface="+mn-ea"/>
          <a:cs typeface="Gotham Bold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09172" y="339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Lorem ipsum dolor sit amet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accusamus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dignissimos</a:t>
            </a:r>
            <a:r>
              <a:rPr lang="en-US" dirty="0" smtClean="0"/>
              <a:t> </a:t>
            </a:r>
            <a:r>
              <a:rPr lang="en-US" dirty="0" err="1" smtClean="0"/>
              <a:t>ducimus</a:t>
            </a:r>
            <a:r>
              <a:rPr lang="en-US" dirty="0" smtClean="0"/>
              <a:t> qui </a:t>
            </a:r>
            <a:r>
              <a:rPr lang="en-US" dirty="0" err="1" smtClean="0"/>
              <a:t>blanditiis</a:t>
            </a:r>
            <a:r>
              <a:rPr lang="en-US" dirty="0" smtClean="0"/>
              <a:t> </a:t>
            </a:r>
            <a:r>
              <a:rPr lang="en-US" dirty="0" err="1" smtClean="0"/>
              <a:t>praesentium</a:t>
            </a:r>
            <a:r>
              <a:rPr lang="en-US" dirty="0" smtClean="0"/>
              <a:t> </a:t>
            </a:r>
            <a:r>
              <a:rPr lang="en-US" dirty="0" err="1" smtClean="0"/>
              <a:t>voluptatum</a:t>
            </a:r>
            <a:r>
              <a:rPr lang="en-US" dirty="0" smtClean="0"/>
              <a:t> </a:t>
            </a:r>
            <a:r>
              <a:rPr lang="en-US" dirty="0" err="1" smtClean="0"/>
              <a:t>deleniti</a:t>
            </a:r>
            <a:r>
              <a:rPr lang="en-US" dirty="0" smtClean="0"/>
              <a:t> </a:t>
            </a:r>
            <a:r>
              <a:rPr lang="en-US" dirty="0" err="1" smtClean="0"/>
              <a:t>atque</a:t>
            </a:r>
            <a:r>
              <a:rPr lang="en-US" dirty="0" smtClean="0"/>
              <a:t> </a:t>
            </a:r>
            <a:r>
              <a:rPr lang="en-US" dirty="0" err="1" smtClean="0"/>
              <a:t>corrupti</a:t>
            </a:r>
            <a:r>
              <a:rPr lang="en-US" dirty="0" smtClean="0"/>
              <a:t> quos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quas</a:t>
            </a:r>
            <a:r>
              <a:rPr lang="en-US" dirty="0" smtClean="0"/>
              <a:t> </a:t>
            </a:r>
            <a:r>
              <a:rPr lang="en-US" dirty="0" err="1" smtClean="0"/>
              <a:t>molestias</a:t>
            </a:r>
            <a:r>
              <a:rPr lang="en-US" dirty="0" smtClean="0"/>
              <a:t> </a:t>
            </a:r>
            <a:r>
              <a:rPr lang="en-US" dirty="0" err="1" smtClean="0"/>
              <a:t>excepturi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occaecati</a:t>
            </a:r>
            <a:r>
              <a:rPr lang="en-US" dirty="0" smtClean="0"/>
              <a:t> </a:t>
            </a:r>
            <a:r>
              <a:rPr lang="en-US" dirty="0" err="1" smtClean="0"/>
              <a:t>cupiditate</a:t>
            </a:r>
            <a:r>
              <a:rPr lang="en-US" dirty="0" smtClean="0"/>
              <a:t> non provident</a:t>
            </a:r>
          </a:p>
        </p:txBody>
      </p:sp>
    </p:spTree>
    <p:extLst>
      <p:ext uri="{BB962C8B-B14F-4D97-AF65-F5344CB8AC3E}">
        <p14:creationId xmlns:p14="http://schemas.microsoft.com/office/powerpoint/2010/main" val="418210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D1D41"/>
          </a:solidFill>
          <a:latin typeface="Gotham Bold" pitchFamily="50" charset="0"/>
          <a:ea typeface="+mj-ea"/>
          <a:cs typeface="Gotham Bold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DIN Condensed" panose="00000500000000000000" pitchFamily="2" charset="0"/>
          <a:ea typeface="+mn-ea"/>
          <a:cs typeface="Gotham Bold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DIN Condensed" panose="00000500000000000000" pitchFamily="2" charset="0"/>
          <a:ea typeface="+mn-ea"/>
          <a:cs typeface="Gotham Bold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09172" y="339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Lorem ipsum dolor sit amet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accusamus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dignissimos</a:t>
            </a:r>
            <a:r>
              <a:rPr lang="en-US" dirty="0" smtClean="0"/>
              <a:t> </a:t>
            </a:r>
            <a:r>
              <a:rPr lang="en-US" dirty="0" err="1" smtClean="0"/>
              <a:t>ducimus</a:t>
            </a:r>
            <a:r>
              <a:rPr lang="en-US" dirty="0" smtClean="0"/>
              <a:t> qui </a:t>
            </a:r>
            <a:r>
              <a:rPr lang="en-US" dirty="0" err="1" smtClean="0"/>
              <a:t>blanditiis</a:t>
            </a:r>
            <a:r>
              <a:rPr lang="en-US" dirty="0" smtClean="0"/>
              <a:t> </a:t>
            </a:r>
            <a:r>
              <a:rPr lang="en-US" dirty="0" err="1" smtClean="0"/>
              <a:t>praesentium</a:t>
            </a:r>
            <a:r>
              <a:rPr lang="en-US" dirty="0" smtClean="0"/>
              <a:t> </a:t>
            </a:r>
            <a:r>
              <a:rPr lang="en-US" dirty="0" err="1" smtClean="0"/>
              <a:t>voluptatum</a:t>
            </a:r>
            <a:r>
              <a:rPr lang="en-US" dirty="0" smtClean="0"/>
              <a:t> </a:t>
            </a:r>
            <a:r>
              <a:rPr lang="en-US" dirty="0" err="1" smtClean="0"/>
              <a:t>deleniti</a:t>
            </a:r>
            <a:r>
              <a:rPr lang="en-US" dirty="0" smtClean="0"/>
              <a:t> </a:t>
            </a:r>
            <a:r>
              <a:rPr lang="en-US" dirty="0" err="1" smtClean="0"/>
              <a:t>atque</a:t>
            </a:r>
            <a:r>
              <a:rPr lang="en-US" dirty="0" smtClean="0"/>
              <a:t> </a:t>
            </a:r>
            <a:r>
              <a:rPr lang="en-US" dirty="0" err="1" smtClean="0"/>
              <a:t>corrupti</a:t>
            </a:r>
            <a:r>
              <a:rPr lang="en-US" dirty="0" smtClean="0"/>
              <a:t> quos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quas</a:t>
            </a:r>
            <a:r>
              <a:rPr lang="en-US" dirty="0" smtClean="0"/>
              <a:t> </a:t>
            </a:r>
            <a:r>
              <a:rPr lang="en-US" dirty="0" err="1" smtClean="0"/>
              <a:t>molestias</a:t>
            </a:r>
            <a:r>
              <a:rPr lang="en-US" dirty="0" smtClean="0"/>
              <a:t> </a:t>
            </a:r>
            <a:r>
              <a:rPr lang="en-US" dirty="0" err="1" smtClean="0"/>
              <a:t>excepturi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occaecati</a:t>
            </a:r>
            <a:r>
              <a:rPr lang="en-US" dirty="0" smtClean="0"/>
              <a:t> </a:t>
            </a:r>
            <a:r>
              <a:rPr lang="en-US" dirty="0" err="1" smtClean="0"/>
              <a:t>cupiditate</a:t>
            </a:r>
            <a:r>
              <a:rPr lang="en-US" dirty="0" smtClean="0"/>
              <a:t> non provident</a:t>
            </a:r>
          </a:p>
        </p:txBody>
      </p:sp>
    </p:spTree>
    <p:extLst>
      <p:ext uri="{BB962C8B-B14F-4D97-AF65-F5344CB8AC3E}">
        <p14:creationId xmlns:p14="http://schemas.microsoft.com/office/powerpoint/2010/main" val="405306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D1D41"/>
          </a:solidFill>
          <a:latin typeface="Gotham Bold" pitchFamily="50" charset="0"/>
          <a:ea typeface="+mj-ea"/>
          <a:cs typeface="Gotham Bold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DIN Condensed" panose="00000500000000000000" pitchFamily="2" charset="0"/>
          <a:ea typeface="+mn-ea"/>
          <a:cs typeface="Gotham Bold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DIN Condensed" panose="00000500000000000000" pitchFamily="2" charset="0"/>
          <a:ea typeface="+mn-ea"/>
          <a:cs typeface="Gotham Bold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09172" y="339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Lorem ipsum dolor sit amet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accusamus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dignissimos</a:t>
            </a:r>
            <a:r>
              <a:rPr lang="en-US" dirty="0" smtClean="0"/>
              <a:t> </a:t>
            </a:r>
            <a:r>
              <a:rPr lang="en-US" dirty="0" err="1" smtClean="0"/>
              <a:t>ducimus</a:t>
            </a:r>
            <a:r>
              <a:rPr lang="en-US" dirty="0" smtClean="0"/>
              <a:t> qui </a:t>
            </a:r>
            <a:r>
              <a:rPr lang="en-US" dirty="0" err="1" smtClean="0"/>
              <a:t>blanditiis</a:t>
            </a:r>
            <a:r>
              <a:rPr lang="en-US" dirty="0" smtClean="0"/>
              <a:t> </a:t>
            </a:r>
            <a:r>
              <a:rPr lang="en-US" dirty="0" err="1" smtClean="0"/>
              <a:t>praesentium</a:t>
            </a:r>
            <a:r>
              <a:rPr lang="en-US" dirty="0" smtClean="0"/>
              <a:t> </a:t>
            </a:r>
            <a:r>
              <a:rPr lang="en-US" dirty="0" err="1" smtClean="0"/>
              <a:t>voluptatum</a:t>
            </a:r>
            <a:r>
              <a:rPr lang="en-US" dirty="0" smtClean="0"/>
              <a:t> </a:t>
            </a:r>
            <a:r>
              <a:rPr lang="en-US" dirty="0" err="1" smtClean="0"/>
              <a:t>deleniti</a:t>
            </a:r>
            <a:r>
              <a:rPr lang="en-US" dirty="0" smtClean="0"/>
              <a:t> </a:t>
            </a:r>
            <a:r>
              <a:rPr lang="en-US" dirty="0" err="1" smtClean="0"/>
              <a:t>atque</a:t>
            </a:r>
            <a:r>
              <a:rPr lang="en-US" dirty="0" smtClean="0"/>
              <a:t> </a:t>
            </a:r>
            <a:r>
              <a:rPr lang="en-US" dirty="0" err="1" smtClean="0"/>
              <a:t>corrupti</a:t>
            </a:r>
            <a:r>
              <a:rPr lang="en-US" dirty="0" smtClean="0"/>
              <a:t> quos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quas</a:t>
            </a:r>
            <a:r>
              <a:rPr lang="en-US" dirty="0" smtClean="0"/>
              <a:t> </a:t>
            </a:r>
            <a:r>
              <a:rPr lang="en-US" dirty="0" err="1" smtClean="0"/>
              <a:t>molestias</a:t>
            </a:r>
            <a:r>
              <a:rPr lang="en-US" dirty="0" smtClean="0"/>
              <a:t> </a:t>
            </a:r>
            <a:r>
              <a:rPr lang="en-US" dirty="0" err="1" smtClean="0"/>
              <a:t>excepturi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occaecati</a:t>
            </a:r>
            <a:r>
              <a:rPr lang="en-US" dirty="0" smtClean="0"/>
              <a:t> </a:t>
            </a:r>
            <a:r>
              <a:rPr lang="en-US" dirty="0" err="1" smtClean="0"/>
              <a:t>cupiditate</a:t>
            </a:r>
            <a:r>
              <a:rPr lang="en-US" dirty="0" smtClean="0"/>
              <a:t> non provident</a:t>
            </a:r>
          </a:p>
        </p:txBody>
      </p:sp>
    </p:spTree>
    <p:extLst>
      <p:ext uri="{BB962C8B-B14F-4D97-AF65-F5344CB8AC3E}">
        <p14:creationId xmlns:p14="http://schemas.microsoft.com/office/powerpoint/2010/main" val="20078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D1D41"/>
          </a:solidFill>
          <a:latin typeface="Gotham Bold" pitchFamily="50" charset="0"/>
          <a:ea typeface="+mj-ea"/>
          <a:cs typeface="Gotham Bold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DIN Condensed" panose="00000500000000000000" pitchFamily="2" charset="0"/>
          <a:ea typeface="+mn-ea"/>
          <a:cs typeface="Gotham Bold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DIN Condensed" panose="00000500000000000000" pitchFamily="2" charset="0"/>
          <a:ea typeface="+mn-ea"/>
          <a:cs typeface="Gotham Bold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3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5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</a:t>
            </a:r>
            <a:r>
              <a:rPr lang="da-DK" dirty="0" smtClean="0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</a:t>
            </a:r>
            <a:r>
              <a:rPr lang="da-DK" dirty="0" smtClean="0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2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6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>
          <a:xfrm>
            <a:off x="809172" y="3360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l"/>
            <a:r>
              <a:rPr lang="da-DK" sz="4000" dirty="0" smtClean="0"/>
              <a:t>Lorem ipsum dolor sit amet</a:t>
            </a:r>
            <a:endParaRPr lang="en-US" sz="40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38200" y="1825624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DIN Condensed" panose="00000500000000000000" pitchFamily="2" charset="0"/>
                <a:ea typeface="+mn-ea"/>
                <a:cs typeface="Gotham Bold" pitchFamily="50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DIN Condensed" panose="00000500000000000000" pitchFamily="2" charset="0"/>
                <a:ea typeface="+mn-ea"/>
                <a:cs typeface="Gotham Bold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endParaRPr lang="en-US" dirty="0" smtClean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 smtClean="0"/>
              <a:t>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accusamus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dignissimos</a:t>
            </a:r>
            <a:r>
              <a:rPr lang="en-US" dirty="0" smtClean="0"/>
              <a:t> </a:t>
            </a:r>
            <a:r>
              <a:rPr lang="en-US" dirty="0" err="1" smtClean="0"/>
              <a:t>ducimus</a:t>
            </a:r>
            <a:r>
              <a:rPr lang="en-US" dirty="0" smtClean="0"/>
              <a:t> qui </a:t>
            </a:r>
            <a:r>
              <a:rPr lang="en-US" dirty="0" err="1" smtClean="0"/>
              <a:t>blanditiis</a:t>
            </a:r>
            <a:r>
              <a:rPr lang="en-US" dirty="0" smtClean="0"/>
              <a:t> </a:t>
            </a:r>
            <a:r>
              <a:rPr lang="en-US" dirty="0" err="1" smtClean="0"/>
              <a:t>praesentium</a:t>
            </a:r>
            <a:r>
              <a:rPr lang="en-US" dirty="0" smtClean="0"/>
              <a:t> </a:t>
            </a:r>
            <a:r>
              <a:rPr lang="en-US" dirty="0" err="1" smtClean="0"/>
              <a:t>voluptatum</a:t>
            </a:r>
            <a:r>
              <a:rPr lang="en-US" dirty="0" smtClean="0"/>
              <a:t> </a:t>
            </a:r>
            <a:r>
              <a:rPr lang="en-US" dirty="0" err="1" smtClean="0"/>
              <a:t>deleniti</a:t>
            </a:r>
            <a:r>
              <a:rPr lang="en-US" dirty="0" smtClean="0"/>
              <a:t> </a:t>
            </a:r>
            <a:r>
              <a:rPr lang="en-US" dirty="0" err="1" smtClean="0"/>
              <a:t>atque</a:t>
            </a:r>
            <a:r>
              <a:rPr lang="en-US" dirty="0" smtClean="0"/>
              <a:t> </a:t>
            </a:r>
            <a:r>
              <a:rPr lang="en-US" dirty="0" err="1" smtClean="0"/>
              <a:t>corrupti</a:t>
            </a:r>
            <a:r>
              <a:rPr lang="en-US" dirty="0" smtClean="0"/>
              <a:t> quos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quas</a:t>
            </a:r>
            <a:r>
              <a:rPr lang="en-US" dirty="0" smtClean="0"/>
              <a:t> </a:t>
            </a:r>
            <a:r>
              <a:rPr lang="en-US" dirty="0" err="1" smtClean="0"/>
              <a:t>molestias</a:t>
            </a:r>
            <a:r>
              <a:rPr lang="en-US" dirty="0" smtClean="0"/>
              <a:t> </a:t>
            </a:r>
            <a:r>
              <a:rPr lang="en-US" dirty="0" err="1" smtClean="0"/>
              <a:t>excepturi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occaecati</a:t>
            </a:r>
            <a:r>
              <a:rPr lang="en-US" dirty="0" smtClean="0"/>
              <a:t> </a:t>
            </a:r>
            <a:r>
              <a:rPr lang="en-US" dirty="0" err="1" smtClean="0"/>
              <a:t>cupiditate</a:t>
            </a:r>
            <a:r>
              <a:rPr lang="en-US" dirty="0" smtClean="0"/>
              <a:t> non provident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4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</a:t>
            </a:r>
            <a:r>
              <a:rPr lang="da-DK" dirty="0" smtClean="0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</a:t>
            </a:r>
            <a:r>
              <a:rPr lang="da-DK" dirty="0" smtClean="0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48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>
          <a:xfrm>
            <a:off x="809172" y="3360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50" charset="0"/>
                <a:ea typeface="+mj-ea"/>
                <a:cs typeface="Gotham Bold" pitchFamily="50" charset="0"/>
              </a:rPr>
              <a:t>Lorem ipsum dolor sit amet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itchFamily="50" charset="0"/>
              <a:ea typeface="+mj-ea"/>
              <a:cs typeface="Gotham Bold" pitchFamily="50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38200" y="1825624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DIN Condensed" panose="00000500000000000000" pitchFamily="2" charset="0"/>
                <a:ea typeface="+mn-ea"/>
                <a:cs typeface="Gotham Bold" pitchFamily="50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DIN Condensed" panose="00000500000000000000" pitchFamily="2" charset="0"/>
                <a:ea typeface="+mn-ea"/>
                <a:cs typeface="Gotham Bold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Sed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perspiciatis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unde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omnis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iste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natus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error sit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voluptatem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" panose="00000500000000000000" pitchFamily="2" charset="0"/>
              <a:ea typeface="+mn-ea"/>
              <a:cs typeface="Gotham Bold" pitchFamily="50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At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vero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eos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et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accusamus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et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iusto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odio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dignissimos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ducimus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qui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blanditiis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praesentium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voluptatum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deleniti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atque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corrupti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quos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dolores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et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quas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molestias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excepturi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sint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occaecati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cupiditate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non provident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" panose="00000500000000000000" pitchFamily="2" charset="0"/>
              <a:ea typeface="+mn-ea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5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</a:t>
            </a:r>
            <a:r>
              <a:rPr lang="da-DK" dirty="0" smtClean="0"/>
              <a:t>amet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38200" y="1825624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DIN Condensed" panose="00000500000000000000" pitchFamily="2" charset="0"/>
                <a:ea typeface="+mn-ea"/>
                <a:cs typeface="Gotham Bold" pitchFamily="50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DIN Condensed" panose="00000500000000000000" pitchFamily="2" charset="0"/>
                <a:ea typeface="+mn-ea"/>
                <a:cs typeface="Gotham Bold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Sed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perspiciatis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unde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omnis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iste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natus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error sit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voluptatem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" panose="00000500000000000000" pitchFamily="2" charset="0"/>
              <a:ea typeface="+mn-ea"/>
              <a:cs typeface="Gotham Bold" pitchFamily="50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At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vero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eos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et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accusamus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et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iusto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odio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dignissimos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ducimus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qui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blanditiis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praesentium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voluptatum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deleniti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atque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corrupti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quos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dolores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et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quas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molestias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excepturi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sint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occaecati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cupiditate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Condensed" panose="00000500000000000000" pitchFamily="2" charset="0"/>
                <a:ea typeface="+mn-ea"/>
                <a:cs typeface="Gotham Bold" pitchFamily="50" charset="0"/>
              </a:rPr>
              <a:t> non provident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Condensed" panose="00000500000000000000" pitchFamily="2" charset="0"/>
              <a:ea typeface="+mn-ea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65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838200" y="3770722"/>
            <a:ext cx="10515600" cy="2541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DIN Condensed" panose="00000500000000000000" pitchFamily="2" charset="0"/>
                <a:ea typeface="+mn-ea"/>
                <a:cs typeface="Gotham Bold" pitchFamily="50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DIN Condensed" panose="00000500000000000000" pitchFamily="2" charset="0"/>
                <a:ea typeface="+mn-ea"/>
                <a:cs typeface="Gotham Bold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50" charset="0"/>
              </a:rPr>
              <a:t>Contact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50" charset="0"/>
              </a:rPr>
              <a:t> Information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3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</a:t>
            </a:r>
            <a:r>
              <a:rPr lang="da-DK" dirty="0" smtClean="0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7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09172" y="2921000"/>
            <a:ext cx="10515600" cy="2222500"/>
          </a:xfrm>
        </p:spPr>
        <p:txBody>
          <a:bodyPr/>
          <a:lstStyle/>
          <a:p>
            <a:r>
              <a:rPr lang="da-DK" dirty="0" smtClean="0"/>
              <a:t>Contact info</a:t>
            </a:r>
            <a:br>
              <a:rPr lang="da-DK" dirty="0" smtClean="0"/>
            </a:br>
            <a:r>
              <a:rPr lang="da-DK" dirty="0" smtClean="0"/>
              <a:t>Lorem </a:t>
            </a:r>
            <a:r>
              <a:rPr lang="da-DK" dirty="0"/>
              <a:t>ipsum dolor sit </a:t>
            </a:r>
            <a:r>
              <a:rPr lang="da-DK" dirty="0" smtClean="0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4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0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</a:t>
            </a:r>
            <a:r>
              <a:rPr lang="da-DK" dirty="0" smtClean="0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0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</a:t>
            </a:r>
            <a:r>
              <a:rPr lang="da-DK" dirty="0" smtClean="0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0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>
          <a:xfrm>
            <a:off x="809172" y="3360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l"/>
            <a:r>
              <a:rPr lang="da-DK" sz="4000" dirty="0" smtClean="0"/>
              <a:t>Lorem ipsum dolor sit amet</a:t>
            </a:r>
            <a:endParaRPr lang="en-US" sz="40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38200" y="1825624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DIN Condensed" panose="00000500000000000000" pitchFamily="2" charset="0"/>
                <a:ea typeface="+mn-ea"/>
                <a:cs typeface="Gotham Bold" pitchFamily="50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DIN Condensed" panose="00000500000000000000" pitchFamily="2" charset="0"/>
                <a:ea typeface="+mn-ea"/>
                <a:cs typeface="Gotham Bold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>
                <a:solidFill>
                  <a:schemeClr val="tx1"/>
                </a:solidFill>
              </a:rPr>
              <a:t>Sed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perspiciatis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omnis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natus</a:t>
            </a:r>
            <a:r>
              <a:rPr lang="en-US" dirty="0" smtClean="0">
                <a:solidFill>
                  <a:schemeClr val="tx1"/>
                </a:solidFill>
              </a:rPr>
              <a:t> error sit </a:t>
            </a:r>
            <a:r>
              <a:rPr lang="en-US" dirty="0" err="1" smtClean="0">
                <a:solidFill>
                  <a:schemeClr val="tx1"/>
                </a:solidFill>
              </a:rPr>
              <a:t>voluptatem</a:t>
            </a: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 err="1" smtClean="0">
                <a:solidFill>
                  <a:schemeClr val="tx1"/>
                </a:solidFill>
              </a:rPr>
              <a:t>vero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eos</a:t>
            </a:r>
            <a:r>
              <a:rPr lang="en-US" dirty="0" smtClean="0">
                <a:solidFill>
                  <a:schemeClr val="tx1"/>
                </a:solidFill>
              </a:rPr>
              <a:t> et </a:t>
            </a:r>
            <a:r>
              <a:rPr lang="en-US" dirty="0" err="1" smtClean="0">
                <a:solidFill>
                  <a:schemeClr val="tx1"/>
                </a:solidFill>
              </a:rPr>
              <a:t>accusamus</a:t>
            </a:r>
            <a:r>
              <a:rPr lang="en-US" dirty="0" smtClean="0">
                <a:solidFill>
                  <a:schemeClr val="tx1"/>
                </a:solidFill>
              </a:rPr>
              <a:t> et </a:t>
            </a:r>
            <a:r>
              <a:rPr lang="en-US" dirty="0" err="1" smtClean="0">
                <a:solidFill>
                  <a:schemeClr val="tx1"/>
                </a:solidFill>
              </a:rPr>
              <a:t>iusto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odio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dignissimos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ducimus</a:t>
            </a:r>
            <a:r>
              <a:rPr lang="en-US" dirty="0" smtClean="0">
                <a:solidFill>
                  <a:schemeClr val="tx1"/>
                </a:solidFill>
              </a:rPr>
              <a:t> qui </a:t>
            </a:r>
            <a:r>
              <a:rPr lang="en-US" dirty="0" err="1" smtClean="0">
                <a:solidFill>
                  <a:schemeClr val="tx1"/>
                </a:solidFill>
              </a:rPr>
              <a:t>blanditiis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praesentium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voluptatum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deleniti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corrupti</a:t>
            </a:r>
            <a:r>
              <a:rPr lang="en-US" dirty="0" smtClean="0">
                <a:solidFill>
                  <a:schemeClr val="tx1"/>
                </a:solidFill>
              </a:rPr>
              <a:t> quos </a:t>
            </a:r>
            <a:r>
              <a:rPr lang="en-US" dirty="0" err="1" smtClean="0">
                <a:solidFill>
                  <a:schemeClr val="tx1"/>
                </a:solidFill>
              </a:rPr>
              <a:t>dolores</a:t>
            </a:r>
            <a:r>
              <a:rPr lang="en-US" dirty="0" smtClean="0">
                <a:solidFill>
                  <a:schemeClr val="tx1"/>
                </a:solidFill>
              </a:rPr>
              <a:t> et </a:t>
            </a:r>
            <a:r>
              <a:rPr lang="en-US" dirty="0" err="1" smtClean="0">
                <a:solidFill>
                  <a:schemeClr val="tx1"/>
                </a:solidFill>
              </a:rPr>
              <a:t>quas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molestias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excepturi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occaecati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cupiditate</a:t>
            </a:r>
            <a:r>
              <a:rPr lang="en-US" dirty="0" smtClean="0">
                <a:solidFill>
                  <a:schemeClr val="tx1"/>
                </a:solidFill>
              </a:rPr>
              <a:t> non provident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9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9172" y="733425"/>
            <a:ext cx="10515600" cy="5146675"/>
          </a:xfrm>
        </p:spPr>
        <p:txBody>
          <a:bodyPr/>
          <a:lstStyle/>
          <a:p>
            <a:r>
              <a:rPr lang="da-DK" dirty="0"/>
              <a:t>Lorem ipsum dolor sit </a:t>
            </a:r>
            <a:r>
              <a:rPr lang="da-DK" dirty="0" smtClean="0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9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237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DIN Condensed</vt:lpstr>
      <vt:lpstr>Gotham Bold</vt:lpstr>
      <vt:lpstr>Wingdings</vt:lpstr>
      <vt:lpstr>Office Theme</vt:lpstr>
      <vt:lpstr>1_Office Theme</vt:lpstr>
      <vt:lpstr>2_Office Theme</vt:lpstr>
      <vt:lpstr>3_Office Theme</vt:lpstr>
      <vt:lpstr>1_Custom Design</vt:lpstr>
      <vt:lpstr>Custom Design</vt:lpstr>
      <vt:lpstr>Lorem ipsum dolor sit amet</vt:lpstr>
      <vt:lpstr>Lorem ipsum dolor sit amet</vt:lpstr>
      <vt:lpstr>Contact info Lorem ipsum dolor sit amet</vt:lpstr>
      <vt:lpstr>Lorem ipsum dolor sit amet</vt:lpstr>
      <vt:lpstr>Lorem ipsum dolor sit amet</vt:lpstr>
      <vt:lpstr>Lorem ipsum dolor sit amet</vt:lpstr>
      <vt:lpstr>Lorem ipsum dolor sit amet</vt:lpstr>
      <vt:lpstr>PowerPoint Presentation</vt:lpstr>
      <vt:lpstr>Lorem ipsum dolor sit amet</vt:lpstr>
      <vt:lpstr>Lorem ipsum dolor sit amet</vt:lpstr>
      <vt:lpstr>PowerPoint Presentation</vt:lpstr>
      <vt:lpstr>Lorem ipsum dolor sit amet</vt:lpstr>
      <vt:lpstr>PowerPoint Presentation</vt:lpstr>
      <vt:lpstr>Lorem ipsum dolor sit amet</vt:lpstr>
      <vt:lpstr>Lorem ipsum dolor sit amet</vt:lpstr>
      <vt:lpstr>PowerPoint Presentation</vt:lpstr>
      <vt:lpstr>Lorem ipsum dolor sit amet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Hilsenrad, Jesse</dc:creator>
  <cp:lastModifiedBy>Hilsenrad, Jesse</cp:lastModifiedBy>
  <cp:revision>18</cp:revision>
  <dcterms:created xsi:type="dcterms:W3CDTF">2022-03-04T03:37:26Z</dcterms:created>
  <dcterms:modified xsi:type="dcterms:W3CDTF">2024-01-11T23:57:53Z</dcterms:modified>
</cp:coreProperties>
</file>